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40233600" cy="29260800"/>
  <p:notesSz cx="6858000" cy="9144000"/>
  <p:defaultTextStyle>
    <a:defPPr>
      <a:defRPr lang="en-US"/>
    </a:defPPr>
    <a:lvl1pPr marL="0" algn="l" defTabSz="3335503" rtl="0" eaLnBrk="1" latinLnBrk="0" hangingPunct="1">
      <a:defRPr sz="6566" kern="1200">
        <a:solidFill>
          <a:schemeClr val="tx1"/>
        </a:solidFill>
        <a:latin typeface="+mn-lt"/>
        <a:ea typeface="+mn-ea"/>
        <a:cs typeface="+mn-cs"/>
      </a:defRPr>
    </a:lvl1pPr>
    <a:lvl2pPr marL="1667751" algn="l" defTabSz="3335503" rtl="0" eaLnBrk="1" latinLnBrk="0" hangingPunct="1">
      <a:defRPr sz="6566" kern="1200">
        <a:solidFill>
          <a:schemeClr val="tx1"/>
        </a:solidFill>
        <a:latin typeface="+mn-lt"/>
        <a:ea typeface="+mn-ea"/>
        <a:cs typeface="+mn-cs"/>
      </a:defRPr>
    </a:lvl2pPr>
    <a:lvl3pPr marL="3335503" algn="l" defTabSz="3335503" rtl="0" eaLnBrk="1" latinLnBrk="0" hangingPunct="1">
      <a:defRPr sz="6566" kern="1200">
        <a:solidFill>
          <a:schemeClr val="tx1"/>
        </a:solidFill>
        <a:latin typeface="+mn-lt"/>
        <a:ea typeface="+mn-ea"/>
        <a:cs typeface="+mn-cs"/>
      </a:defRPr>
    </a:lvl3pPr>
    <a:lvl4pPr marL="5003254" algn="l" defTabSz="3335503" rtl="0" eaLnBrk="1" latinLnBrk="0" hangingPunct="1">
      <a:defRPr sz="6566" kern="1200">
        <a:solidFill>
          <a:schemeClr val="tx1"/>
        </a:solidFill>
        <a:latin typeface="+mn-lt"/>
        <a:ea typeface="+mn-ea"/>
        <a:cs typeface="+mn-cs"/>
      </a:defRPr>
    </a:lvl4pPr>
    <a:lvl5pPr marL="6671006" algn="l" defTabSz="3335503" rtl="0" eaLnBrk="1" latinLnBrk="0" hangingPunct="1">
      <a:defRPr sz="6566" kern="1200">
        <a:solidFill>
          <a:schemeClr val="tx1"/>
        </a:solidFill>
        <a:latin typeface="+mn-lt"/>
        <a:ea typeface="+mn-ea"/>
        <a:cs typeface="+mn-cs"/>
      </a:defRPr>
    </a:lvl5pPr>
    <a:lvl6pPr marL="8338757" algn="l" defTabSz="3335503" rtl="0" eaLnBrk="1" latinLnBrk="0" hangingPunct="1">
      <a:defRPr sz="6566" kern="1200">
        <a:solidFill>
          <a:schemeClr val="tx1"/>
        </a:solidFill>
        <a:latin typeface="+mn-lt"/>
        <a:ea typeface="+mn-ea"/>
        <a:cs typeface="+mn-cs"/>
      </a:defRPr>
    </a:lvl6pPr>
    <a:lvl7pPr marL="10006509" algn="l" defTabSz="3335503" rtl="0" eaLnBrk="1" latinLnBrk="0" hangingPunct="1">
      <a:defRPr sz="6566" kern="1200">
        <a:solidFill>
          <a:schemeClr val="tx1"/>
        </a:solidFill>
        <a:latin typeface="+mn-lt"/>
        <a:ea typeface="+mn-ea"/>
        <a:cs typeface="+mn-cs"/>
      </a:defRPr>
    </a:lvl7pPr>
    <a:lvl8pPr marL="11674261" algn="l" defTabSz="3335503" rtl="0" eaLnBrk="1" latinLnBrk="0" hangingPunct="1">
      <a:defRPr sz="6566" kern="1200">
        <a:solidFill>
          <a:schemeClr val="tx1"/>
        </a:solidFill>
        <a:latin typeface="+mn-lt"/>
        <a:ea typeface="+mn-ea"/>
        <a:cs typeface="+mn-cs"/>
      </a:defRPr>
    </a:lvl8pPr>
    <a:lvl9pPr marL="13342012" algn="l" defTabSz="3335503" rtl="0" eaLnBrk="1" latinLnBrk="0" hangingPunct="1">
      <a:defRPr sz="656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747"/>
    <a:srgbClr val="CFC493"/>
    <a:srgbClr val="9CCB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69" autoAdjust="0"/>
    <p:restoredTop sz="94660"/>
  </p:normalViewPr>
  <p:slideViewPr>
    <p:cSldViewPr snapToGrid="0">
      <p:cViewPr>
        <p:scale>
          <a:sx n="40" d="100"/>
          <a:sy n="40" d="100"/>
        </p:scale>
        <p:origin x="9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7520" y="4788749"/>
            <a:ext cx="34198560" cy="10187093"/>
          </a:xfrm>
        </p:spPr>
        <p:txBody>
          <a:bodyPr anchor="b"/>
          <a:lstStyle>
            <a:lvl1pPr algn="ctr">
              <a:defRPr sz="2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9200" y="15368695"/>
            <a:ext cx="30175200" cy="7064585"/>
          </a:xfrm>
        </p:spPr>
        <p:txBody>
          <a:bodyPr/>
          <a:lstStyle>
            <a:lvl1pPr marL="0" indent="0" algn="ctr">
              <a:buNone/>
              <a:defRPr sz="10240"/>
            </a:lvl1pPr>
            <a:lvl2pPr marL="1950735" indent="0" algn="ctr">
              <a:buNone/>
              <a:defRPr sz="8533"/>
            </a:lvl2pPr>
            <a:lvl3pPr marL="3901470" indent="0" algn="ctr">
              <a:buNone/>
              <a:defRPr sz="7680"/>
            </a:lvl3pPr>
            <a:lvl4pPr marL="5852206" indent="0" algn="ctr">
              <a:buNone/>
              <a:defRPr sz="6827"/>
            </a:lvl4pPr>
            <a:lvl5pPr marL="7802941" indent="0" algn="ctr">
              <a:buNone/>
              <a:defRPr sz="6827"/>
            </a:lvl5pPr>
            <a:lvl6pPr marL="9753676" indent="0" algn="ctr">
              <a:buNone/>
              <a:defRPr sz="6827"/>
            </a:lvl6pPr>
            <a:lvl7pPr marL="11704411" indent="0" algn="ctr">
              <a:buNone/>
              <a:defRPr sz="6827"/>
            </a:lvl7pPr>
            <a:lvl8pPr marL="13655147" indent="0" algn="ctr">
              <a:buNone/>
              <a:defRPr sz="6827"/>
            </a:lvl8pPr>
            <a:lvl9pPr marL="15605882" indent="0" algn="ctr">
              <a:buNone/>
              <a:defRPr sz="682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075-87D9-41A1-A96E-45449696725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906220" y="27185538"/>
            <a:ext cx="3474720" cy="1557867"/>
          </a:xfrm>
        </p:spPr>
        <p:txBody>
          <a:bodyPr/>
          <a:lstStyle/>
          <a:p>
            <a:fld id="{EF7BC4D0-D830-44D8-BE56-9DF6F1E3F58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3657600"/>
            <a:ext cx="812800" cy="21945600"/>
          </a:xfrm>
          <a:prstGeom prst="rect">
            <a:avLst/>
          </a:prstGeom>
          <a:solidFill>
            <a:srgbClr val="9CCB3B"/>
          </a:solidFill>
          <a:ln>
            <a:solidFill>
              <a:srgbClr val="CFC4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39420800" y="3657600"/>
            <a:ext cx="812800" cy="21945600"/>
          </a:xfrm>
          <a:prstGeom prst="rect">
            <a:avLst/>
          </a:prstGeom>
          <a:solidFill>
            <a:srgbClr val="9CCB3B"/>
          </a:solidFill>
          <a:ln>
            <a:solidFill>
              <a:srgbClr val="CFC4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42FCF64-8945-4E0B-8944-DA2746C419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056070" y="26442078"/>
            <a:ext cx="10771130" cy="3365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07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075-87D9-41A1-A96E-45449696725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C4D0-D830-44D8-BE56-9DF6F1E3F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78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792172" y="1557867"/>
            <a:ext cx="8675370" cy="247971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66062" y="1557867"/>
            <a:ext cx="25523190" cy="24797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075-87D9-41A1-A96E-45449696725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C4D0-D830-44D8-BE56-9DF6F1E3F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67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075-87D9-41A1-A96E-45449696725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C4D0-D830-44D8-BE56-9DF6F1E3F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793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5107" y="7294888"/>
            <a:ext cx="34701480" cy="12171678"/>
          </a:xfrm>
        </p:spPr>
        <p:txBody>
          <a:bodyPr anchor="b"/>
          <a:lstStyle>
            <a:lvl1pPr>
              <a:defRPr sz="2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5107" y="19581715"/>
            <a:ext cx="34701480" cy="6400798"/>
          </a:xfrm>
        </p:spPr>
        <p:txBody>
          <a:bodyPr/>
          <a:lstStyle>
            <a:lvl1pPr marL="0" indent="0">
              <a:buNone/>
              <a:defRPr sz="10240">
                <a:solidFill>
                  <a:schemeClr val="tx1"/>
                </a:solidFill>
              </a:defRPr>
            </a:lvl1pPr>
            <a:lvl2pPr marL="1950735" indent="0">
              <a:buNone/>
              <a:defRPr sz="8533">
                <a:solidFill>
                  <a:schemeClr val="tx1">
                    <a:tint val="75000"/>
                  </a:schemeClr>
                </a:solidFill>
              </a:defRPr>
            </a:lvl2pPr>
            <a:lvl3pPr marL="390147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3pPr>
            <a:lvl4pPr marL="5852206" indent="0">
              <a:buNone/>
              <a:defRPr sz="6827">
                <a:solidFill>
                  <a:schemeClr val="tx1">
                    <a:tint val="75000"/>
                  </a:schemeClr>
                </a:solidFill>
              </a:defRPr>
            </a:lvl4pPr>
            <a:lvl5pPr marL="7802941" indent="0">
              <a:buNone/>
              <a:defRPr sz="6827">
                <a:solidFill>
                  <a:schemeClr val="tx1">
                    <a:tint val="75000"/>
                  </a:schemeClr>
                </a:solidFill>
              </a:defRPr>
            </a:lvl5pPr>
            <a:lvl6pPr marL="9753676" indent="0">
              <a:buNone/>
              <a:defRPr sz="6827">
                <a:solidFill>
                  <a:schemeClr val="tx1">
                    <a:tint val="75000"/>
                  </a:schemeClr>
                </a:solidFill>
              </a:defRPr>
            </a:lvl6pPr>
            <a:lvl7pPr marL="11704411" indent="0">
              <a:buNone/>
              <a:defRPr sz="6827">
                <a:solidFill>
                  <a:schemeClr val="tx1">
                    <a:tint val="75000"/>
                  </a:schemeClr>
                </a:solidFill>
              </a:defRPr>
            </a:lvl7pPr>
            <a:lvl8pPr marL="13655147" indent="0">
              <a:buNone/>
              <a:defRPr sz="6827">
                <a:solidFill>
                  <a:schemeClr val="tx1">
                    <a:tint val="75000"/>
                  </a:schemeClr>
                </a:solidFill>
              </a:defRPr>
            </a:lvl8pPr>
            <a:lvl9pPr marL="15605882" indent="0">
              <a:buNone/>
              <a:defRPr sz="68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075-87D9-41A1-A96E-45449696725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C4D0-D830-44D8-BE56-9DF6F1E3F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84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66060" y="7789333"/>
            <a:ext cx="17099280" cy="185657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368260" y="7789333"/>
            <a:ext cx="17099280" cy="185657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075-87D9-41A1-A96E-45449696725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C4D0-D830-44D8-BE56-9DF6F1E3F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011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0" y="1557873"/>
            <a:ext cx="34701480" cy="56557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1305" y="7172962"/>
            <a:ext cx="17020696" cy="3515358"/>
          </a:xfrm>
        </p:spPr>
        <p:txBody>
          <a:bodyPr anchor="b"/>
          <a:lstStyle>
            <a:lvl1pPr marL="0" indent="0">
              <a:buNone/>
              <a:defRPr sz="10240" b="1"/>
            </a:lvl1pPr>
            <a:lvl2pPr marL="1950735" indent="0">
              <a:buNone/>
              <a:defRPr sz="8533" b="1"/>
            </a:lvl2pPr>
            <a:lvl3pPr marL="3901470" indent="0">
              <a:buNone/>
              <a:defRPr sz="7680" b="1"/>
            </a:lvl3pPr>
            <a:lvl4pPr marL="5852206" indent="0">
              <a:buNone/>
              <a:defRPr sz="6827" b="1"/>
            </a:lvl4pPr>
            <a:lvl5pPr marL="7802941" indent="0">
              <a:buNone/>
              <a:defRPr sz="6827" b="1"/>
            </a:lvl5pPr>
            <a:lvl6pPr marL="9753676" indent="0">
              <a:buNone/>
              <a:defRPr sz="6827" b="1"/>
            </a:lvl6pPr>
            <a:lvl7pPr marL="11704411" indent="0">
              <a:buNone/>
              <a:defRPr sz="6827" b="1"/>
            </a:lvl7pPr>
            <a:lvl8pPr marL="13655147" indent="0">
              <a:buNone/>
              <a:defRPr sz="6827" b="1"/>
            </a:lvl8pPr>
            <a:lvl9pPr marL="15605882" indent="0">
              <a:buNone/>
              <a:defRPr sz="682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71305" y="10688320"/>
            <a:ext cx="17020696" cy="157209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368262" y="7172962"/>
            <a:ext cx="17104520" cy="3515358"/>
          </a:xfrm>
        </p:spPr>
        <p:txBody>
          <a:bodyPr anchor="b"/>
          <a:lstStyle>
            <a:lvl1pPr marL="0" indent="0">
              <a:buNone/>
              <a:defRPr sz="10240" b="1"/>
            </a:lvl1pPr>
            <a:lvl2pPr marL="1950735" indent="0">
              <a:buNone/>
              <a:defRPr sz="8533" b="1"/>
            </a:lvl2pPr>
            <a:lvl3pPr marL="3901470" indent="0">
              <a:buNone/>
              <a:defRPr sz="7680" b="1"/>
            </a:lvl3pPr>
            <a:lvl4pPr marL="5852206" indent="0">
              <a:buNone/>
              <a:defRPr sz="6827" b="1"/>
            </a:lvl4pPr>
            <a:lvl5pPr marL="7802941" indent="0">
              <a:buNone/>
              <a:defRPr sz="6827" b="1"/>
            </a:lvl5pPr>
            <a:lvl6pPr marL="9753676" indent="0">
              <a:buNone/>
              <a:defRPr sz="6827" b="1"/>
            </a:lvl6pPr>
            <a:lvl7pPr marL="11704411" indent="0">
              <a:buNone/>
              <a:defRPr sz="6827" b="1"/>
            </a:lvl7pPr>
            <a:lvl8pPr marL="13655147" indent="0">
              <a:buNone/>
              <a:defRPr sz="6827" b="1"/>
            </a:lvl8pPr>
            <a:lvl9pPr marL="15605882" indent="0">
              <a:buNone/>
              <a:defRPr sz="682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368262" y="10688320"/>
            <a:ext cx="17104520" cy="157209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075-87D9-41A1-A96E-45449696725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C4D0-D830-44D8-BE56-9DF6F1E3F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012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075-87D9-41A1-A96E-45449696725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C4D0-D830-44D8-BE56-9DF6F1E3F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309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075-87D9-41A1-A96E-45449696725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C4D0-D830-44D8-BE56-9DF6F1E3F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74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1" y="1950720"/>
            <a:ext cx="12976383" cy="6827520"/>
          </a:xfrm>
        </p:spPr>
        <p:txBody>
          <a:bodyPr anchor="b"/>
          <a:lstStyle>
            <a:lvl1pPr>
              <a:defRPr sz="1365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04520" y="4213020"/>
            <a:ext cx="20368260" cy="20794133"/>
          </a:xfrm>
        </p:spPr>
        <p:txBody>
          <a:bodyPr/>
          <a:lstStyle>
            <a:lvl1pPr>
              <a:defRPr sz="13653"/>
            </a:lvl1pPr>
            <a:lvl2pPr>
              <a:defRPr sz="11947"/>
            </a:lvl2pPr>
            <a:lvl3pPr>
              <a:defRPr sz="10240"/>
            </a:lvl3pPr>
            <a:lvl4pPr>
              <a:defRPr sz="8533"/>
            </a:lvl4pPr>
            <a:lvl5pPr>
              <a:defRPr sz="8533"/>
            </a:lvl5pPr>
            <a:lvl6pPr>
              <a:defRPr sz="8533"/>
            </a:lvl6pPr>
            <a:lvl7pPr>
              <a:defRPr sz="8533"/>
            </a:lvl7pPr>
            <a:lvl8pPr>
              <a:defRPr sz="8533"/>
            </a:lvl8pPr>
            <a:lvl9pPr>
              <a:defRPr sz="85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71301" y="8778240"/>
            <a:ext cx="12976383" cy="16262775"/>
          </a:xfrm>
        </p:spPr>
        <p:txBody>
          <a:bodyPr/>
          <a:lstStyle>
            <a:lvl1pPr marL="0" indent="0">
              <a:buNone/>
              <a:defRPr sz="6827"/>
            </a:lvl1pPr>
            <a:lvl2pPr marL="1950735" indent="0">
              <a:buNone/>
              <a:defRPr sz="5973"/>
            </a:lvl2pPr>
            <a:lvl3pPr marL="3901470" indent="0">
              <a:buNone/>
              <a:defRPr sz="5120"/>
            </a:lvl3pPr>
            <a:lvl4pPr marL="5852206" indent="0">
              <a:buNone/>
              <a:defRPr sz="4267"/>
            </a:lvl4pPr>
            <a:lvl5pPr marL="7802941" indent="0">
              <a:buNone/>
              <a:defRPr sz="4267"/>
            </a:lvl5pPr>
            <a:lvl6pPr marL="9753676" indent="0">
              <a:buNone/>
              <a:defRPr sz="4267"/>
            </a:lvl6pPr>
            <a:lvl7pPr marL="11704411" indent="0">
              <a:buNone/>
              <a:defRPr sz="4267"/>
            </a:lvl7pPr>
            <a:lvl8pPr marL="13655147" indent="0">
              <a:buNone/>
              <a:defRPr sz="4267"/>
            </a:lvl8pPr>
            <a:lvl9pPr marL="15605882" indent="0">
              <a:buNone/>
              <a:defRPr sz="42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075-87D9-41A1-A96E-45449696725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C4D0-D830-44D8-BE56-9DF6F1E3F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445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1" y="1950720"/>
            <a:ext cx="12976383" cy="6827520"/>
          </a:xfrm>
        </p:spPr>
        <p:txBody>
          <a:bodyPr anchor="b"/>
          <a:lstStyle>
            <a:lvl1pPr>
              <a:defRPr sz="1365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04520" y="4213020"/>
            <a:ext cx="20368260" cy="20794133"/>
          </a:xfrm>
        </p:spPr>
        <p:txBody>
          <a:bodyPr anchor="t"/>
          <a:lstStyle>
            <a:lvl1pPr marL="0" indent="0">
              <a:buNone/>
              <a:defRPr sz="13653"/>
            </a:lvl1pPr>
            <a:lvl2pPr marL="1950735" indent="0">
              <a:buNone/>
              <a:defRPr sz="11947"/>
            </a:lvl2pPr>
            <a:lvl3pPr marL="3901470" indent="0">
              <a:buNone/>
              <a:defRPr sz="10240"/>
            </a:lvl3pPr>
            <a:lvl4pPr marL="5852206" indent="0">
              <a:buNone/>
              <a:defRPr sz="8533"/>
            </a:lvl4pPr>
            <a:lvl5pPr marL="7802941" indent="0">
              <a:buNone/>
              <a:defRPr sz="8533"/>
            </a:lvl5pPr>
            <a:lvl6pPr marL="9753676" indent="0">
              <a:buNone/>
              <a:defRPr sz="8533"/>
            </a:lvl6pPr>
            <a:lvl7pPr marL="11704411" indent="0">
              <a:buNone/>
              <a:defRPr sz="8533"/>
            </a:lvl7pPr>
            <a:lvl8pPr marL="13655147" indent="0">
              <a:buNone/>
              <a:defRPr sz="8533"/>
            </a:lvl8pPr>
            <a:lvl9pPr marL="15605882" indent="0">
              <a:buNone/>
              <a:defRPr sz="85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71301" y="8778240"/>
            <a:ext cx="12976383" cy="16262775"/>
          </a:xfrm>
        </p:spPr>
        <p:txBody>
          <a:bodyPr/>
          <a:lstStyle>
            <a:lvl1pPr marL="0" indent="0">
              <a:buNone/>
              <a:defRPr sz="6827"/>
            </a:lvl1pPr>
            <a:lvl2pPr marL="1950735" indent="0">
              <a:buNone/>
              <a:defRPr sz="5973"/>
            </a:lvl2pPr>
            <a:lvl3pPr marL="3901470" indent="0">
              <a:buNone/>
              <a:defRPr sz="5120"/>
            </a:lvl3pPr>
            <a:lvl4pPr marL="5852206" indent="0">
              <a:buNone/>
              <a:defRPr sz="4267"/>
            </a:lvl4pPr>
            <a:lvl5pPr marL="7802941" indent="0">
              <a:buNone/>
              <a:defRPr sz="4267"/>
            </a:lvl5pPr>
            <a:lvl6pPr marL="9753676" indent="0">
              <a:buNone/>
              <a:defRPr sz="4267"/>
            </a:lvl6pPr>
            <a:lvl7pPr marL="11704411" indent="0">
              <a:buNone/>
              <a:defRPr sz="4267"/>
            </a:lvl7pPr>
            <a:lvl8pPr marL="13655147" indent="0">
              <a:buNone/>
              <a:defRPr sz="4267"/>
            </a:lvl8pPr>
            <a:lvl9pPr marL="15605882" indent="0">
              <a:buNone/>
              <a:defRPr sz="42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075-87D9-41A1-A96E-45449696725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C4D0-D830-44D8-BE56-9DF6F1E3F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533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6060" y="1557873"/>
            <a:ext cx="34701480" cy="56557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6060" y="7789333"/>
            <a:ext cx="34701480" cy="185657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6060" y="27120433"/>
            <a:ext cx="9052560" cy="15578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327380" y="27120433"/>
            <a:ext cx="13578840" cy="15578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414980" y="27120433"/>
            <a:ext cx="9052560" cy="15578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459857-EC20-4725-9729-C46C2B82E67B}"/>
              </a:ext>
            </a:extLst>
          </p:cNvPr>
          <p:cNvSpPr/>
          <p:nvPr userDrawn="1"/>
        </p:nvSpPr>
        <p:spPr>
          <a:xfrm>
            <a:off x="0" y="0"/>
            <a:ext cx="40233600" cy="3657600"/>
          </a:xfrm>
          <a:prstGeom prst="rect">
            <a:avLst/>
          </a:prstGeom>
          <a:solidFill>
            <a:srgbClr val="00674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60949" tIns="30475" rIns="60949" bIns="30475" rtlCol="0" anchor="ctr"/>
          <a:lstStyle/>
          <a:p>
            <a:pPr marL="0" marR="0" lvl="0" indent="0" algn="ctr" defTabSz="81281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618222" y="3657600"/>
            <a:ext cx="38916878" cy="219456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81281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D01061-EB55-4BDA-9715-6B258A79D235}"/>
              </a:ext>
            </a:extLst>
          </p:cNvPr>
          <p:cNvSpPr/>
          <p:nvPr userDrawn="1"/>
        </p:nvSpPr>
        <p:spPr>
          <a:xfrm>
            <a:off x="0" y="25603200"/>
            <a:ext cx="40233600" cy="3657600"/>
          </a:xfrm>
          <a:prstGeom prst="rect">
            <a:avLst/>
          </a:prstGeom>
          <a:solidFill>
            <a:srgbClr val="00674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60949" tIns="30475" rIns="60949" bIns="30475" rtlCol="0" anchor="ctr"/>
          <a:lstStyle/>
          <a:p>
            <a:pPr marL="0" marR="0" lvl="0" indent="0" algn="ctr" defTabSz="81281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4788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901470" rtl="0" eaLnBrk="1" latinLnBrk="0" hangingPunct="1">
        <a:lnSpc>
          <a:spcPct val="90000"/>
        </a:lnSpc>
        <a:spcBef>
          <a:spcPct val="0"/>
        </a:spcBef>
        <a:buNone/>
        <a:defRPr sz="1877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75368" indent="-975368" algn="l" defTabSz="3901470" rtl="0" eaLnBrk="1" latinLnBrk="0" hangingPunct="1">
        <a:lnSpc>
          <a:spcPct val="90000"/>
        </a:lnSpc>
        <a:spcBef>
          <a:spcPts val="4267"/>
        </a:spcBef>
        <a:buFont typeface="Arial" panose="020B0604020202020204" pitchFamily="34" charset="0"/>
        <a:buChar char="•"/>
        <a:defRPr sz="11947" kern="1200">
          <a:solidFill>
            <a:schemeClr val="tx1"/>
          </a:solidFill>
          <a:latin typeface="+mn-lt"/>
          <a:ea typeface="+mn-ea"/>
          <a:cs typeface="+mn-cs"/>
        </a:defRPr>
      </a:lvl1pPr>
      <a:lvl2pPr marL="2926103" indent="-975368" algn="l" defTabSz="3901470" rtl="0" eaLnBrk="1" latinLnBrk="0" hangingPunct="1">
        <a:lnSpc>
          <a:spcPct val="90000"/>
        </a:lnSpc>
        <a:spcBef>
          <a:spcPts val="2133"/>
        </a:spcBef>
        <a:buFont typeface="Arial" panose="020B0604020202020204" pitchFamily="34" charset="0"/>
        <a:buChar char="•"/>
        <a:defRPr sz="10240" kern="1200">
          <a:solidFill>
            <a:schemeClr val="tx1"/>
          </a:solidFill>
          <a:latin typeface="+mn-lt"/>
          <a:ea typeface="+mn-ea"/>
          <a:cs typeface="+mn-cs"/>
        </a:defRPr>
      </a:lvl2pPr>
      <a:lvl3pPr marL="4876838" indent="-975368" algn="l" defTabSz="3901470" rtl="0" eaLnBrk="1" latinLnBrk="0" hangingPunct="1">
        <a:lnSpc>
          <a:spcPct val="90000"/>
        </a:lnSpc>
        <a:spcBef>
          <a:spcPts val="2133"/>
        </a:spcBef>
        <a:buFont typeface="Arial" panose="020B0604020202020204" pitchFamily="34" charset="0"/>
        <a:buChar char="•"/>
        <a:defRPr sz="8533" kern="1200">
          <a:solidFill>
            <a:schemeClr val="tx1"/>
          </a:solidFill>
          <a:latin typeface="+mn-lt"/>
          <a:ea typeface="+mn-ea"/>
          <a:cs typeface="+mn-cs"/>
        </a:defRPr>
      </a:lvl3pPr>
      <a:lvl4pPr marL="6827573" indent="-975368" algn="l" defTabSz="3901470" rtl="0" eaLnBrk="1" latinLnBrk="0" hangingPunct="1">
        <a:lnSpc>
          <a:spcPct val="90000"/>
        </a:lnSpc>
        <a:spcBef>
          <a:spcPts val="2133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4pPr>
      <a:lvl5pPr marL="8778309" indent="-975368" algn="l" defTabSz="3901470" rtl="0" eaLnBrk="1" latinLnBrk="0" hangingPunct="1">
        <a:lnSpc>
          <a:spcPct val="90000"/>
        </a:lnSpc>
        <a:spcBef>
          <a:spcPts val="2133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5pPr>
      <a:lvl6pPr marL="10729044" indent="-975368" algn="l" defTabSz="3901470" rtl="0" eaLnBrk="1" latinLnBrk="0" hangingPunct="1">
        <a:lnSpc>
          <a:spcPct val="90000"/>
        </a:lnSpc>
        <a:spcBef>
          <a:spcPts val="2133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6pPr>
      <a:lvl7pPr marL="12679779" indent="-975368" algn="l" defTabSz="3901470" rtl="0" eaLnBrk="1" latinLnBrk="0" hangingPunct="1">
        <a:lnSpc>
          <a:spcPct val="90000"/>
        </a:lnSpc>
        <a:spcBef>
          <a:spcPts val="2133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7pPr>
      <a:lvl8pPr marL="14630514" indent="-975368" algn="l" defTabSz="3901470" rtl="0" eaLnBrk="1" latinLnBrk="0" hangingPunct="1">
        <a:lnSpc>
          <a:spcPct val="90000"/>
        </a:lnSpc>
        <a:spcBef>
          <a:spcPts val="2133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8pPr>
      <a:lvl9pPr marL="16581250" indent="-975368" algn="l" defTabSz="3901470" rtl="0" eaLnBrk="1" latinLnBrk="0" hangingPunct="1">
        <a:lnSpc>
          <a:spcPct val="90000"/>
        </a:lnSpc>
        <a:spcBef>
          <a:spcPts val="2133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01470" rtl="0" eaLnBrk="1" latinLnBrk="0" hangingPunct="1">
        <a:defRPr sz="7680" kern="1200">
          <a:solidFill>
            <a:schemeClr val="tx1"/>
          </a:solidFill>
          <a:latin typeface="+mn-lt"/>
          <a:ea typeface="+mn-ea"/>
          <a:cs typeface="+mn-cs"/>
        </a:defRPr>
      </a:lvl1pPr>
      <a:lvl2pPr marL="1950735" algn="l" defTabSz="3901470" rtl="0" eaLnBrk="1" latinLnBrk="0" hangingPunct="1"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901470" algn="l" defTabSz="3901470" rtl="0" eaLnBrk="1" latinLnBrk="0" hangingPunct="1">
        <a:defRPr sz="7680" kern="1200">
          <a:solidFill>
            <a:schemeClr val="tx1"/>
          </a:solidFill>
          <a:latin typeface="+mn-lt"/>
          <a:ea typeface="+mn-ea"/>
          <a:cs typeface="+mn-cs"/>
        </a:defRPr>
      </a:lvl3pPr>
      <a:lvl4pPr marL="5852206" algn="l" defTabSz="3901470" rtl="0" eaLnBrk="1" latinLnBrk="0" hangingPunct="1">
        <a:defRPr sz="7680" kern="1200">
          <a:solidFill>
            <a:schemeClr val="tx1"/>
          </a:solidFill>
          <a:latin typeface="+mn-lt"/>
          <a:ea typeface="+mn-ea"/>
          <a:cs typeface="+mn-cs"/>
        </a:defRPr>
      </a:lvl4pPr>
      <a:lvl5pPr marL="7802941" algn="l" defTabSz="3901470" rtl="0" eaLnBrk="1" latinLnBrk="0" hangingPunct="1">
        <a:defRPr sz="7680" kern="1200">
          <a:solidFill>
            <a:schemeClr val="tx1"/>
          </a:solidFill>
          <a:latin typeface="+mn-lt"/>
          <a:ea typeface="+mn-ea"/>
          <a:cs typeface="+mn-cs"/>
        </a:defRPr>
      </a:lvl5pPr>
      <a:lvl6pPr marL="9753676" algn="l" defTabSz="3901470" rtl="0" eaLnBrk="1" latinLnBrk="0" hangingPunct="1">
        <a:defRPr sz="7680" kern="1200">
          <a:solidFill>
            <a:schemeClr val="tx1"/>
          </a:solidFill>
          <a:latin typeface="+mn-lt"/>
          <a:ea typeface="+mn-ea"/>
          <a:cs typeface="+mn-cs"/>
        </a:defRPr>
      </a:lvl6pPr>
      <a:lvl7pPr marL="11704411" algn="l" defTabSz="3901470" rtl="0" eaLnBrk="1" latinLnBrk="0" hangingPunct="1">
        <a:defRPr sz="7680" kern="1200">
          <a:solidFill>
            <a:schemeClr val="tx1"/>
          </a:solidFill>
          <a:latin typeface="+mn-lt"/>
          <a:ea typeface="+mn-ea"/>
          <a:cs typeface="+mn-cs"/>
        </a:defRPr>
      </a:lvl7pPr>
      <a:lvl8pPr marL="13655147" algn="l" defTabSz="3901470" rtl="0" eaLnBrk="1" latinLnBrk="0" hangingPunct="1">
        <a:defRPr sz="7680" kern="1200">
          <a:solidFill>
            <a:schemeClr val="tx1"/>
          </a:solidFill>
          <a:latin typeface="+mn-lt"/>
          <a:ea typeface="+mn-ea"/>
          <a:cs typeface="+mn-cs"/>
        </a:defRPr>
      </a:lvl8pPr>
      <a:lvl9pPr marL="15605882" algn="l" defTabSz="3901470" rtl="0" eaLnBrk="1" latinLnBrk="0" hangingPunct="1">
        <a:defRPr sz="7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5486400" y="100029"/>
            <a:ext cx="29260800" cy="238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1900" tIns="304748" rIns="121900" bIns="304748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1500" b="1" dirty="0">
                <a:solidFill>
                  <a:prstClr val="white"/>
                </a:solidFill>
                <a:latin typeface="Calibri" panose="020F0502020204030204"/>
              </a:rPr>
              <a:t>PROJECT TITLE</a:t>
            </a: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5486400" y="2133600"/>
            <a:ext cx="292608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1900" tIns="121900" rIns="121900" bIns="121900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556" dirty="0">
                <a:solidFill>
                  <a:prstClr val="white"/>
                </a:solidFill>
                <a:latin typeface="Calibri" panose="020F0502020204030204"/>
              </a:rPr>
              <a:t>Your Name + names of any other collaborators (if applicable)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26828" y="26700479"/>
            <a:ext cx="11487572" cy="1210706"/>
          </a:xfrm>
          <a:prstGeom prst="rect">
            <a:avLst/>
          </a:prstGeom>
          <a:noFill/>
        </p:spPr>
        <p:txBody>
          <a:bodyPr wrap="square" lIns="60949" tIns="30475" rIns="60949" bIns="30475" rtlCol="0">
            <a:spAutoFit/>
          </a:bodyPr>
          <a:lstStyle/>
          <a:p>
            <a:pPr defTabSz="812810">
              <a:defRPr/>
            </a:pPr>
            <a:r>
              <a:rPr lang="en-US" sz="2489" kern="0" dirty="0">
                <a:solidFill>
                  <a:schemeClr val="bg1"/>
                </a:solidFill>
              </a:rPr>
              <a:t>&lt;your name&gt;</a:t>
            </a:r>
          </a:p>
          <a:p>
            <a:pPr defTabSz="812810">
              <a:defRPr/>
            </a:pPr>
            <a:r>
              <a:rPr lang="en-US" sz="2489" kern="0" dirty="0">
                <a:solidFill>
                  <a:schemeClr val="bg1"/>
                </a:solidFill>
              </a:rPr>
              <a:t>&lt;your major&gt;</a:t>
            </a:r>
          </a:p>
          <a:p>
            <a:pPr defTabSz="812810">
              <a:defRPr/>
            </a:pPr>
            <a:r>
              <a:rPr lang="en-US" sz="2489" kern="0" dirty="0">
                <a:solidFill>
                  <a:schemeClr val="bg1"/>
                </a:solidFill>
              </a:rPr>
              <a:t>Email: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26827" y="25908002"/>
            <a:ext cx="1730901" cy="663377"/>
          </a:xfrm>
          <a:prstGeom prst="rect">
            <a:avLst/>
          </a:prstGeom>
          <a:noFill/>
        </p:spPr>
        <p:txBody>
          <a:bodyPr wrap="none" lIns="60949" tIns="30475" rIns="60949" bIns="30475" rtlCol="0">
            <a:spAutoFit/>
          </a:bodyPr>
          <a:lstStyle/>
          <a:p>
            <a:pPr defTabSz="812810">
              <a:defRPr/>
            </a:pPr>
            <a:r>
              <a:rPr lang="en-US" sz="3911" b="1" kern="0" dirty="0">
                <a:solidFill>
                  <a:schemeClr val="bg1"/>
                </a:solidFill>
              </a:rPr>
              <a:t>Contact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261364" y="26700479"/>
            <a:ext cx="17339733" cy="1950720"/>
          </a:xfrm>
          <a:prstGeom prst="rect">
            <a:avLst/>
          </a:prstGeom>
          <a:noFill/>
        </p:spPr>
        <p:txBody>
          <a:bodyPr wrap="square" lIns="60949" tIns="60949" rIns="60949" bIns="60949" numCol="1" spcCol="342842" rtlCol="0">
            <a:noAutofit/>
          </a:bodyPr>
          <a:lstStyle/>
          <a:p>
            <a:pPr marL="304752" indent="-304752" defTabSz="812810">
              <a:buFont typeface="+mj-lt"/>
              <a:buAutoNum type="arabicPeriod"/>
              <a:defRPr/>
            </a:pPr>
            <a:r>
              <a:rPr lang="en-US" sz="1244" kern="0" dirty="0">
                <a:solidFill>
                  <a:schemeClr val="bg1"/>
                </a:solidFill>
              </a:rPr>
              <a:t>Instead of a “works cited” page, you can put your references here. Number them like footnotes if they occur in the text of your poster </a:t>
            </a:r>
          </a:p>
          <a:p>
            <a:pPr marL="304752" indent="-304752" defTabSz="812810">
              <a:buFont typeface="+mj-lt"/>
              <a:buAutoNum type="arabicPeriod"/>
              <a:defRPr/>
            </a:pPr>
            <a:r>
              <a:rPr lang="en-US" sz="1244" kern="0" dirty="0">
                <a:solidFill>
                  <a:schemeClr val="bg1"/>
                </a:solidFill>
              </a:rPr>
              <a:t> </a:t>
            </a:r>
          </a:p>
          <a:p>
            <a:pPr marL="304752" indent="-304752" defTabSz="812810">
              <a:buFont typeface="+mj-lt"/>
              <a:buAutoNum type="arabicPeriod"/>
              <a:defRPr/>
            </a:pPr>
            <a:r>
              <a:rPr lang="en-US" sz="1244" kern="0" dirty="0">
                <a:solidFill>
                  <a:schemeClr val="bg1"/>
                </a:solidFill>
              </a:rPr>
              <a:t> </a:t>
            </a:r>
          </a:p>
          <a:p>
            <a:pPr marL="304752" indent="-304752" defTabSz="812810">
              <a:buFont typeface="+mj-lt"/>
              <a:buAutoNum type="arabicPeriod"/>
              <a:defRPr/>
            </a:pPr>
            <a:r>
              <a:rPr lang="en-US" sz="1244" kern="0" dirty="0">
                <a:solidFill>
                  <a:schemeClr val="bg1"/>
                </a:solidFill>
              </a:rPr>
              <a:t> </a:t>
            </a:r>
          </a:p>
          <a:p>
            <a:pPr marL="304752" indent="-304752" defTabSz="812810">
              <a:buFont typeface="+mj-lt"/>
              <a:buAutoNum type="arabicPeriod"/>
              <a:defRPr/>
            </a:pPr>
            <a:r>
              <a:rPr lang="en-US" sz="1244" kern="0" dirty="0">
                <a:solidFill>
                  <a:schemeClr val="bg1"/>
                </a:solidFill>
              </a:rPr>
              <a:t> </a:t>
            </a:r>
          </a:p>
          <a:p>
            <a:pPr marL="304752" indent="-304752" defTabSz="812810">
              <a:buFont typeface="+mj-lt"/>
              <a:buAutoNum type="arabicPeriod"/>
              <a:defRPr/>
            </a:pPr>
            <a:r>
              <a:rPr lang="en-US" sz="1244" kern="0" dirty="0">
                <a:solidFill>
                  <a:schemeClr val="bg1"/>
                </a:solidFill>
              </a:rPr>
              <a:t> </a:t>
            </a:r>
          </a:p>
          <a:p>
            <a:pPr marL="304752" indent="-304752" defTabSz="812810">
              <a:buFont typeface="+mj-lt"/>
              <a:buAutoNum type="arabicPeriod"/>
              <a:defRPr/>
            </a:pPr>
            <a:r>
              <a:rPr lang="en-US" sz="1244" kern="0" dirty="0">
                <a:solidFill>
                  <a:schemeClr val="bg1"/>
                </a:solidFill>
              </a:rPr>
              <a:t> </a:t>
            </a:r>
          </a:p>
          <a:p>
            <a:pPr marL="304752" indent="-304752" defTabSz="812810">
              <a:buFont typeface="+mj-lt"/>
              <a:buAutoNum type="arabicPeriod"/>
              <a:defRPr/>
            </a:pPr>
            <a:r>
              <a:rPr lang="en-US" sz="1244" kern="0" dirty="0">
                <a:solidFill>
                  <a:schemeClr val="bg1"/>
                </a:solidFill>
              </a:rPr>
              <a:t> </a:t>
            </a:r>
          </a:p>
          <a:p>
            <a:pPr marL="304752" indent="-304752" defTabSz="812810">
              <a:buFont typeface="+mj-lt"/>
              <a:buAutoNum type="arabicPeriod"/>
              <a:defRPr/>
            </a:pPr>
            <a:r>
              <a:rPr lang="en-US" sz="1244" kern="0" dirty="0">
                <a:solidFill>
                  <a:schemeClr val="bg1"/>
                </a:solidFill>
              </a:rPr>
              <a:t> </a:t>
            </a:r>
          </a:p>
          <a:p>
            <a:pPr marL="304752" indent="-304752" defTabSz="812810">
              <a:buFont typeface="+mj-lt"/>
              <a:buAutoNum type="arabicPeriod"/>
              <a:defRPr/>
            </a:pPr>
            <a:r>
              <a:rPr lang="en-US" sz="1244" kern="0" dirty="0">
                <a:solidFill>
                  <a:schemeClr val="bg1"/>
                </a:solidFill>
              </a:rPr>
              <a:t>  </a:t>
            </a:r>
          </a:p>
          <a:p>
            <a:pPr marL="304752" indent="-304752" defTabSz="812810">
              <a:buFont typeface="+mj-lt"/>
              <a:buAutoNum type="arabicPeriod"/>
              <a:defRPr/>
            </a:pPr>
            <a:endParaRPr lang="en-US" sz="1244" kern="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261367" y="25908002"/>
            <a:ext cx="2434619" cy="663377"/>
          </a:xfrm>
          <a:prstGeom prst="rect">
            <a:avLst/>
          </a:prstGeom>
          <a:noFill/>
        </p:spPr>
        <p:txBody>
          <a:bodyPr wrap="none" lIns="60949" tIns="30475" rIns="60949" bIns="30475" rtlCol="0">
            <a:spAutoFit/>
          </a:bodyPr>
          <a:lstStyle/>
          <a:p>
            <a:pPr defTabSz="812810">
              <a:defRPr/>
            </a:pPr>
            <a:r>
              <a:rPr lang="en-US" sz="3911" b="1" kern="0" dirty="0">
                <a:solidFill>
                  <a:schemeClr val="bg1"/>
                </a:solidFill>
              </a:rPr>
              <a:t>References</a:t>
            </a:r>
          </a:p>
        </p:txBody>
      </p:sp>
      <p:sp>
        <p:nvSpPr>
          <p:cNvPr id="10" name="Text Box 189"/>
          <p:cNvSpPr txBox="1">
            <a:spLocks noChangeArrowheads="1"/>
          </p:cNvSpPr>
          <p:nvPr/>
        </p:nvSpPr>
        <p:spPr bwMode="auto">
          <a:xfrm>
            <a:off x="1910080" y="4876800"/>
            <a:ext cx="11704320" cy="683865"/>
          </a:xfrm>
          <a:prstGeom prst="rect">
            <a:avLst/>
          </a:prstGeom>
          <a:solidFill>
            <a:sysClr val="window" lastClr="FFFFFF"/>
          </a:solidFill>
          <a:ln w="12700">
            <a:noFill/>
          </a:ln>
          <a:effectLst/>
        </p:spPr>
        <p:txBody>
          <a:bodyPr lIns="121900" tIns="121900" rIns="121900" bIns="12190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812810" eaLnBrk="1" hangingPunct="1">
              <a:defRPr/>
            </a:pPr>
            <a:r>
              <a:rPr lang="en-US" sz="2844" kern="0" dirty="0">
                <a:solidFill>
                  <a:prstClr val="black"/>
                </a:solidFill>
                <a:latin typeface="Calibri" pitchFamily="34" charset="0"/>
              </a:rPr>
              <a:t>A brief summary of your research project and outcomes.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910080" y="4267200"/>
            <a:ext cx="11704320" cy="609600"/>
          </a:xfrm>
          <a:prstGeom prst="rect">
            <a:avLst/>
          </a:prstGeom>
          <a:solidFill>
            <a:srgbClr val="006747"/>
          </a:solidFill>
          <a:ln w="12700" cap="flat" cmpd="sng" algn="ctr">
            <a:solidFill>
              <a:srgbClr val="006747">
                <a:lumMod val="75000"/>
              </a:srgbClr>
            </a:solidFill>
            <a:prstDash val="solid"/>
            <a:miter lim="800000"/>
          </a:ln>
          <a:effectLst/>
        </p:spPr>
        <p:txBody>
          <a:bodyPr lIns="60949" tIns="30475" rIns="60949" bIns="30475" rtlCol="0" anchor="ctr"/>
          <a:lstStyle/>
          <a:p>
            <a:pPr algn="ctr" defTabSz="812810">
              <a:defRPr/>
            </a:pPr>
            <a:r>
              <a:rPr lang="en-US" sz="3911" b="1" kern="0" dirty="0">
                <a:solidFill>
                  <a:prstClr val="white"/>
                </a:solidFill>
                <a:latin typeface="Calibri" panose="020F0502020204030204"/>
              </a:rPr>
              <a:t>Abstract</a:t>
            </a:r>
          </a:p>
        </p:txBody>
      </p:sp>
      <p:sp>
        <p:nvSpPr>
          <p:cNvPr id="12" name="Text Box 194"/>
          <p:cNvSpPr txBox="1">
            <a:spLocks noChangeArrowheads="1"/>
          </p:cNvSpPr>
          <p:nvPr/>
        </p:nvSpPr>
        <p:spPr bwMode="auto">
          <a:xfrm>
            <a:off x="14261364" y="17758123"/>
            <a:ext cx="11704320" cy="2434600"/>
          </a:xfrm>
          <a:prstGeom prst="rect">
            <a:avLst/>
          </a:prstGeom>
          <a:solidFill>
            <a:sysClr val="window" lastClr="FFFFFF"/>
          </a:solidFill>
          <a:ln w="12700">
            <a:noFill/>
          </a:ln>
          <a:effectLst/>
        </p:spPr>
        <p:txBody>
          <a:bodyPr lIns="121900" tIns="121900" rIns="121900" bIns="12190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812810" eaLnBrk="1" hangingPunct="1">
              <a:defRPr/>
            </a:pPr>
            <a:r>
              <a:rPr lang="en-US" sz="2844" kern="0" dirty="0">
                <a:solidFill>
                  <a:prstClr val="black"/>
                </a:solidFill>
                <a:latin typeface="Calibri" pitchFamily="34" charset="0"/>
              </a:rPr>
              <a:t>This is where you discuss your outcomes of your research. Make sure your text is legible (</a:t>
            </a:r>
            <a:r>
              <a:rPr lang="en-US" sz="2844" kern="0" dirty="0" err="1">
                <a:solidFill>
                  <a:prstClr val="black"/>
                </a:solidFill>
                <a:latin typeface="Calibri" pitchFamily="34" charset="0"/>
              </a:rPr>
              <a:t>apx</a:t>
            </a:r>
            <a:r>
              <a:rPr lang="en-US" sz="2844" kern="0" dirty="0">
                <a:solidFill>
                  <a:prstClr val="black"/>
                </a:solidFill>
                <a:latin typeface="Calibri" pitchFamily="34" charset="0"/>
              </a:rPr>
              <a:t>. 28 – 32pt font is usually best). </a:t>
            </a:r>
            <a:br>
              <a:rPr lang="en-US" sz="2844" kern="0" dirty="0">
                <a:solidFill>
                  <a:prstClr val="black"/>
                </a:solidFill>
                <a:latin typeface="Calibri" pitchFamily="34" charset="0"/>
              </a:rPr>
            </a:br>
            <a:br>
              <a:rPr lang="en-US" sz="2844" kern="0" dirty="0">
                <a:solidFill>
                  <a:prstClr val="black"/>
                </a:solidFill>
                <a:latin typeface="Calibri" pitchFamily="34" charset="0"/>
              </a:rPr>
            </a:br>
            <a:r>
              <a:rPr lang="en-US" sz="2844" kern="0" dirty="0">
                <a:solidFill>
                  <a:prstClr val="black"/>
                </a:solidFill>
                <a:latin typeface="Calibri" pitchFamily="34" charset="0"/>
              </a:rPr>
              <a:t>You may have a chart or graph to insert here, but don’t worry if you don’t. Humanities research is often heavy on text and light on images.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910080" y="11040533"/>
            <a:ext cx="11704320" cy="609600"/>
          </a:xfrm>
          <a:prstGeom prst="rect">
            <a:avLst/>
          </a:prstGeom>
          <a:solidFill>
            <a:srgbClr val="006747"/>
          </a:solidFill>
          <a:ln w="12700" cap="flat" cmpd="sng" algn="ctr">
            <a:solidFill>
              <a:srgbClr val="006747">
                <a:lumMod val="75000"/>
              </a:srgbClr>
            </a:solidFill>
            <a:prstDash val="solid"/>
            <a:miter lim="800000"/>
          </a:ln>
          <a:effectLst/>
        </p:spPr>
        <p:txBody>
          <a:bodyPr lIns="60949" tIns="30475" rIns="60949" bIns="30475" rtlCol="0" anchor="ctr"/>
          <a:lstStyle/>
          <a:p>
            <a:pPr algn="ctr" defTabSz="812810">
              <a:defRPr/>
            </a:pPr>
            <a:r>
              <a:rPr lang="en-US" sz="3911" b="1" kern="0" dirty="0">
                <a:solidFill>
                  <a:prstClr val="white"/>
                </a:solidFill>
                <a:latin typeface="Calibri" panose="020F0502020204030204"/>
              </a:rPr>
              <a:t>Research Question and Thesis </a:t>
            </a:r>
          </a:p>
        </p:txBody>
      </p:sp>
      <p:sp>
        <p:nvSpPr>
          <p:cNvPr id="14" name="Text Box 192"/>
          <p:cNvSpPr txBox="1">
            <a:spLocks noChangeArrowheads="1"/>
          </p:cNvSpPr>
          <p:nvPr/>
        </p:nvSpPr>
        <p:spPr bwMode="auto">
          <a:xfrm>
            <a:off x="14264640" y="4876800"/>
            <a:ext cx="11704320" cy="2434600"/>
          </a:xfrm>
          <a:prstGeom prst="rect">
            <a:avLst/>
          </a:prstGeom>
          <a:solidFill>
            <a:sysClr val="window" lastClr="FFFFFF"/>
          </a:solidFill>
          <a:ln w="12700">
            <a:noFill/>
          </a:ln>
          <a:effectLst/>
        </p:spPr>
        <p:txBody>
          <a:bodyPr lIns="121900" tIns="121900" rIns="121900" bIns="12190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812810" eaLnBrk="1" hangingPunct="1">
              <a:defRPr/>
            </a:pPr>
            <a:r>
              <a:rPr lang="en-US" sz="2844" kern="0" dirty="0">
                <a:solidFill>
                  <a:prstClr val="black"/>
                </a:solidFill>
                <a:latin typeface="Calibri" pitchFamily="34" charset="0"/>
              </a:rPr>
              <a:t>Talk about HOW you conducted your research. What materials did you use? What sources did you consult?</a:t>
            </a:r>
          </a:p>
          <a:p>
            <a:pPr defTabSz="812810" eaLnBrk="1" hangingPunct="1">
              <a:defRPr/>
            </a:pPr>
            <a:endParaRPr lang="en-US" sz="2844" kern="0" dirty="0">
              <a:solidFill>
                <a:prstClr val="black"/>
              </a:solidFill>
              <a:latin typeface="Calibri" pitchFamily="34" charset="0"/>
            </a:endParaRPr>
          </a:p>
          <a:p>
            <a:pPr defTabSz="812810" eaLnBrk="1" hangingPunct="1">
              <a:defRPr/>
            </a:pPr>
            <a:r>
              <a:rPr lang="en-US" sz="2844" kern="0" dirty="0">
                <a:solidFill>
                  <a:prstClr val="black"/>
                </a:solidFill>
                <a:latin typeface="Calibri" pitchFamily="34" charset="0"/>
              </a:rPr>
              <a:t>You can enter this information using text boxes, but also consider bullet points or numbered lists to help add visual variety.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4264640" y="4267200"/>
            <a:ext cx="11704320" cy="609600"/>
          </a:xfrm>
          <a:prstGeom prst="rect">
            <a:avLst/>
          </a:prstGeom>
          <a:solidFill>
            <a:srgbClr val="006747"/>
          </a:solidFill>
          <a:ln w="12700" cap="flat" cmpd="sng" algn="ctr">
            <a:solidFill>
              <a:srgbClr val="006747">
                <a:lumMod val="75000"/>
              </a:srgbClr>
            </a:solidFill>
            <a:prstDash val="solid"/>
            <a:miter lim="800000"/>
          </a:ln>
          <a:effectLst/>
        </p:spPr>
        <p:txBody>
          <a:bodyPr lIns="60949" tIns="30475" rIns="60949" bIns="30475" rtlCol="0" anchor="ctr"/>
          <a:lstStyle/>
          <a:p>
            <a:pPr algn="ctr" defTabSz="812810">
              <a:defRPr/>
            </a:pPr>
            <a:r>
              <a:rPr lang="en-US" sz="3911" b="1" kern="0" dirty="0">
                <a:solidFill>
                  <a:prstClr val="white"/>
                </a:solidFill>
                <a:latin typeface="Calibri" panose="020F0502020204030204"/>
              </a:rPr>
              <a:t>Methods and Materials</a:t>
            </a:r>
          </a:p>
        </p:txBody>
      </p:sp>
      <p:sp>
        <p:nvSpPr>
          <p:cNvPr id="18" name="Text Box 193"/>
          <p:cNvSpPr txBox="1">
            <a:spLocks noChangeArrowheads="1"/>
          </p:cNvSpPr>
          <p:nvPr/>
        </p:nvSpPr>
        <p:spPr bwMode="auto">
          <a:xfrm>
            <a:off x="26619200" y="18897601"/>
            <a:ext cx="11704320" cy="1559233"/>
          </a:xfrm>
          <a:prstGeom prst="rect">
            <a:avLst/>
          </a:prstGeom>
          <a:solidFill>
            <a:sysClr val="window" lastClr="FFFFFF"/>
          </a:solidFill>
          <a:ln w="12700">
            <a:noFill/>
          </a:ln>
          <a:effectLst/>
        </p:spPr>
        <p:txBody>
          <a:bodyPr lIns="121900" tIns="121900" rIns="121900" bIns="12190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812810" eaLnBrk="1" hangingPunct="1">
              <a:defRPr/>
            </a:pPr>
            <a:r>
              <a:rPr lang="en-US" sz="2844" kern="0" dirty="0">
                <a:solidFill>
                  <a:prstClr val="black"/>
                </a:solidFill>
                <a:latin typeface="Calibri" pitchFamily="34" charset="0"/>
              </a:rPr>
              <a:t>You don’t need to include ideas for further study, but it’s a nice thing to add if you still have space to fill. What would be the next steps you would take if you were to continue your research?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6619200" y="18288000"/>
            <a:ext cx="11704320" cy="609600"/>
          </a:xfrm>
          <a:prstGeom prst="rect">
            <a:avLst/>
          </a:prstGeom>
          <a:solidFill>
            <a:srgbClr val="006747"/>
          </a:solidFill>
          <a:ln w="12700" cap="flat" cmpd="sng" algn="ctr">
            <a:solidFill>
              <a:srgbClr val="006747">
                <a:lumMod val="75000"/>
              </a:srgbClr>
            </a:solidFill>
            <a:prstDash val="solid"/>
            <a:miter lim="800000"/>
          </a:ln>
          <a:effectLst/>
        </p:spPr>
        <p:txBody>
          <a:bodyPr lIns="60949" tIns="30475" rIns="60949" bIns="30475" rtlCol="0" anchor="ctr"/>
          <a:lstStyle/>
          <a:p>
            <a:pPr algn="ctr" defTabSz="812810">
              <a:defRPr/>
            </a:pPr>
            <a:r>
              <a:rPr lang="en-US" sz="3911" b="1" kern="0" dirty="0">
                <a:solidFill>
                  <a:prstClr val="white"/>
                </a:solidFill>
                <a:latin typeface="Calibri" panose="020F0502020204030204"/>
              </a:rPr>
              <a:t>Further Study</a:t>
            </a:r>
          </a:p>
        </p:txBody>
      </p:sp>
      <p:sp>
        <p:nvSpPr>
          <p:cNvPr id="21" name="Text Box 190"/>
          <p:cNvSpPr txBox="1">
            <a:spLocks noChangeArrowheads="1"/>
          </p:cNvSpPr>
          <p:nvPr/>
        </p:nvSpPr>
        <p:spPr bwMode="auto">
          <a:xfrm>
            <a:off x="1910080" y="11650137"/>
            <a:ext cx="11704320" cy="1121549"/>
          </a:xfrm>
          <a:prstGeom prst="rect">
            <a:avLst/>
          </a:prstGeom>
          <a:solidFill>
            <a:sysClr val="window" lastClr="FFFFFF"/>
          </a:solidFill>
          <a:ln w="12700">
            <a:noFill/>
          </a:ln>
          <a:effectLst/>
        </p:spPr>
        <p:txBody>
          <a:bodyPr lIns="121900" tIns="121900" rIns="121900" bIns="12190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812810" eaLnBrk="1" hangingPunct="1">
              <a:defRPr/>
            </a:pPr>
            <a:r>
              <a:rPr lang="en-US" sz="2844" kern="0" dirty="0">
                <a:solidFill>
                  <a:prstClr val="black"/>
                </a:solidFill>
                <a:latin typeface="Calibri" panose="020F0502020204030204"/>
              </a:rPr>
              <a:t>What was the question you set out to research and what is the thesis you arrived at as a result of your research?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4261364" y="17148522"/>
            <a:ext cx="11704320" cy="609600"/>
          </a:xfrm>
          <a:prstGeom prst="rect">
            <a:avLst/>
          </a:prstGeom>
          <a:solidFill>
            <a:srgbClr val="006747"/>
          </a:solidFill>
          <a:ln w="12700" cap="flat" cmpd="sng" algn="ctr">
            <a:solidFill>
              <a:srgbClr val="006747">
                <a:lumMod val="75000"/>
              </a:srgbClr>
            </a:solidFill>
            <a:prstDash val="solid"/>
            <a:miter lim="800000"/>
          </a:ln>
          <a:effectLst/>
        </p:spPr>
        <p:txBody>
          <a:bodyPr lIns="60949" tIns="30475" rIns="60949" bIns="30475" rtlCol="0" anchor="ctr"/>
          <a:lstStyle/>
          <a:p>
            <a:pPr algn="ctr" defTabSz="812810">
              <a:defRPr/>
            </a:pPr>
            <a:r>
              <a:rPr lang="en-US" sz="3911" b="1" kern="0" dirty="0">
                <a:solidFill>
                  <a:schemeClr val="bg1"/>
                </a:solidFill>
                <a:latin typeface="Calibri" panose="020F0502020204030204"/>
              </a:rPr>
              <a:t>Outcomes and Conclusions</a:t>
            </a:r>
          </a:p>
        </p:txBody>
      </p:sp>
      <p:sp>
        <p:nvSpPr>
          <p:cNvPr id="25" name="Text Box 180"/>
          <p:cNvSpPr txBox="1">
            <a:spLocks noChangeArrowheads="1"/>
          </p:cNvSpPr>
          <p:nvPr/>
        </p:nvSpPr>
        <p:spPr bwMode="auto">
          <a:xfrm>
            <a:off x="1910080" y="24516670"/>
            <a:ext cx="11249211" cy="718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0949" tIns="30475" rIns="60949" bIns="30475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133" b="1" dirty="0">
                <a:solidFill>
                  <a:prstClr val="black"/>
                </a:solidFill>
                <a:latin typeface="Calibri" pitchFamily="34" charset="0"/>
              </a:rPr>
              <a:t>Picture. Consider book covers, pictures of people you are studying, or something from the region. </a:t>
            </a:r>
            <a:br>
              <a:rPr lang="en-US" sz="2133" b="1" dirty="0">
                <a:solidFill>
                  <a:prstClr val="black"/>
                </a:solidFill>
                <a:latin typeface="Calibri" pitchFamily="34" charset="0"/>
              </a:rPr>
            </a:br>
            <a:r>
              <a:rPr lang="en-US" sz="2133" b="1" dirty="0">
                <a:solidFill>
                  <a:prstClr val="black"/>
                </a:solidFill>
                <a:latin typeface="Calibri" pitchFamily="34" charset="0"/>
              </a:rPr>
              <a:t>Make sure to include to include a caption so the reader sees the relevance.</a:t>
            </a:r>
            <a:endParaRPr lang="en-US" sz="2133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3B078E-114B-8685-6EB3-D51C88DA18E4}"/>
              </a:ext>
            </a:extLst>
          </p:cNvPr>
          <p:cNvSpPr/>
          <p:nvPr/>
        </p:nvSpPr>
        <p:spPr>
          <a:xfrm>
            <a:off x="1910080" y="19050000"/>
            <a:ext cx="4663680" cy="5193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 Box 194">
            <a:extLst>
              <a:ext uri="{FF2B5EF4-FFF2-40B4-BE49-F238E27FC236}">
                <a16:creationId xmlns:a16="http://schemas.microsoft.com/office/drawing/2014/main" id="{072194F5-D890-4342-05A4-859D524A23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98796" y="5264160"/>
            <a:ext cx="11704320" cy="1121549"/>
          </a:xfrm>
          <a:prstGeom prst="rect">
            <a:avLst/>
          </a:prstGeom>
          <a:solidFill>
            <a:sysClr val="window" lastClr="FFFFFF"/>
          </a:solidFill>
          <a:ln w="12700">
            <a:noFill/>
          </a:ln>
          <a:effectLst/>
        </p:spPr>
        <p:txBody>
          <a:bodyPr lIns="121900" tIns="121900" rIns="121900" bIns="12190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812810" eaLnBrk="1" hangingPunct="1">
              <a:defRPr/>
            </a:pPr>
            <a:r>
              <a:rPr lang="en-US" sz="2844" kern="0" dirty="0">
                <a:solidFill>
                  <a:prstClr val="black"/>
                </a:solidFill>
                <a:latin typeface="Calibri" pitchFamily="34" charset="0"/>
              </a:rPr>
              <a:t>If your text spills over into another column, just indicate that it is a continuation of the previous column.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726CA8A-4B3D-E966-38FE-ABC8DD1ECB13}"/>
              </a:ext>
            </a:extLst>
          </p:cNvPr>
          <p:cNvSpPr/>
          <p:nvPr/>
        </p:nvSpPr>
        <p:spPr>
          <a:xfrm>
            <a:off x="26998796" y="4213963"/>
            <a:ext cx="11704320" cy="609600"/>
          </a:xfrm>
          <a:prstGeom prst="rect">
            <a:avLst/>
          </a:prstGeom>
          <a:solidFill>
            <a:srgbClr val="006747"/>
          </a:solidFill>
          <a:ln w="12700" cap="flat" cmpd="sng" algn="ctr">
            <a:solidFill>
              <a:srgbClr val="006747">
                <a:lumMod val="75000"/>
              </a:srgbClr>
            </a:solidFill>
            <a:prstDash val="solid"/>
            <a:miter lim="800000"/>
          </a:ln>
          <a:effectLst/>
        </p:spPr>
        <p:txBody>
          <a:bodyPr lIns="60949" tIns="30475" rIns="60949" bIns="30475" rtlCol="0" anchor="ctr"/>
          <a:lstStyle/>
          <a:p>
            <a:pPr algn="ctr" defTabSz="812810">
              <a:defRPr/>
            </a:pPr>
            <a:r>
              <a:rPr lang="en-US" sz="3911" b="1" kern="0" dirty="0">
                <a:solidFill>
                  <a:schemeClr val="bg1"/>
                </a:solidFill>
                <a:latin typeface="Calibri" panose="020F0502020204030204"/>
              </a:rPr>
              <a:t>Outcomes and Conclusions (continued)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79AFAA8-1C09-0734-CC97-485B8BC741F3}"/>
              </a:ext>
            </a:extLst>
          </p:cNvPr>
          <p:cNvSpPr/>
          <p:nvPr/>
        </p:nvSpPr>
        <p:spPr>
          <a:xfrm>
            <a:off x="33659840" y="8443738"/>
            <a:ext cx="4663680" cy="5193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 Box 180">
            <a:extLst>
              <a:ext uri="{FF2B5EF4-FFF2-40B4-BE49-F238E27FC236}">
                <a16:creationId xmlns:a16="http://schemas.microsoft.com/office/drawing/2014/main" id="{6AA29C1B-528E-DD4E-032D-2C2B226DF4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80244" y="13821970"/>
            <a:ext cx="5043276" cy="369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49" tIns="30475" rIns="60949" bIns="30475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sz="2000" b="1" dirty="0">
                <a:solidFill>
                  <a:prstClr val="black"/>
                </a:solidFill>
                <a:latin typeface="Calibri" pitchFamily="34" charset="0"/>
              </a:rPr>
              <a:t>Picture captions can be in 18 – 20 point font</a:t>
            </a:r>
            <a:endParaRPr lang="en-US" sz="20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740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</TotalTime>
  <Words>328</Words>
  <Application>Microsoft Office PowerPoint</Application>
  <PresentationFormat>Custom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Ora D Tanner</dc:creator>
  <cp:lastModifiedBy>Elizabeth Kicak</cp:lastModifiedBy>
  <cp:revision>9</cp:revision>
  <dcterms:created xsi:type="dcterms:W3CDTF">2018-02-28T15:21:34Z</dcterms:created>
  <dcterms:modified xsi:type="dcterms:W3CDTF">2024-09-03T19:11:22Z</dcterms:modified>
</cp:coreProperties>
</file>