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47"/>
    <a:srgbClr val="000000"/>
    <a:srgbClr val="CAD2D8"/>
    <a:srgbClr val="CC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23" d="100"/>
          <a:sy n="23" d="100"/>
        </p:scale>
        <p:origin x="13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20D743-3EFF-4169-AF00-7D6184DCD815}" type="doc">
      <dgm:prSet loTypeId="urn:microsoft.com/office/officeart/2011/layout/CircleProcess" loCatId="process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DCFE7E20-EA6E-498D-9CD3-88C8F1BFEFB7}" type="pres">
      <dgm:prSet presAssocID="{9820D743-3EFF-4169-AF00-7D6184DCD815}" presName="Name0" presStyleCnt="0">
        <dgm:presLayoutVars>
          <dgm:chMax val="11"/>
          <dgm:chPref val="11"/>
          <dgm:dir/>
          <dgm:resizeHandles/>
        </dgm:presLayoutVars>
      </dgm:prSet>
      <dgm:spPr/>
    </dgm:pt>
  </dgm:ptLst>
  <dgm:cxnLst>
    <dgm:cxn modelId="{3A924BE1-B093-40AF-8749-495E87EF70D8}" type="presOf" srcId="{9820D743-3EFF-4169-AF00-7D6184DCD815}" destId="{DCFE7E20-EA6E-498D-9CD3-88C8F1BFEFB7}" srcOrd="0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4ABA16-20DF-4BBC-8A5D-1F54887D1800}" type="doc">
      <dgm:prSet loTypeId="urn:diagrams.loki3.com/BracketList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0907124D-BE29-4665-9954-33326688011D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Text</a:t>
          </a:r>
        </a:p>
      </dgm:t>
    </dgm:pt>
    <dgm:pt modelId="{AD4BE268-8321-4FBA-8061-DA3B09907F56}" type="parTrans" cxnId="{ABE2CC24-DF7C-41F3-8038-C1A8CB99B1B4}">
      <dgm:prSet/>
      <dgm:spPr/>
      <dgm:t>
        <a:bodyPr/>
        <a:lstStyle/>
        <a:p>
          <a:endParaRPr lang="en-US"/>
        </a:p>
      </dgm:t>
    </dgm:pt>
    <dgm:pt modelId="{5286C05E-5DD9-4A1A-B99A-62FC6ED142C0}" type="sibTrans" cxnId="{ABE2CC24-DF7C-41F3-8038-C1A8CB99B1B4}">
      <dgm:prSet/>
      <dgm:spPr/>
      <dgm:t>
        <a:bodyPr/>
        <a:lstStyle/>
        <a:p>
          <a:endParaRPr lang="en-US"/>
        </a:p>
      </dgm:t>
    </dgm:pt>
    <dgm:pt modelId="{CD387F5C-C1C4-40CB-B672-FFACBFBE1C83}">
      <dgm:prSet phldrT="[Text]"/>
      <dgm:spPr/>
      <dgm:t>
        <a:bodyPr/>
        <a:lstStyle/>
        <a:p>
          <a:pPr>
            <a:buNone/>
          </a:pPr>
          <a:r>
            <a:rPr lang="en-US" dirty="0"/>
            <a:t> Notice where your reader’s eye will go first based on color and layout.    </a:t>
          </a:r>
        </a:p>
      </dgm:t>
    </dgm:pt>
    <dgm:pt modelId="{B4513775-EE4D-446D-9BB5-71C7871E1A5B}" type="parTrans" cxnId="{26E3B30E-CCDF-47C6-AE36-009EA4B6E2B6}">
      <dgm:prSet/>
      <dgm:spPr/>
      <dgm:t>
        <a:bodyPr/>
        <a:lstStyle/>
        <a:p>
          <a:endParaRPr lang="en-US"/>
        </a:p>
      </dgm:t>
    </dgm:pt>
    <dgm:pt modelId="{30D4FAA5-79D5-420C-80BC-93A568F9CA97}" type="sibTrans" cxnId="{26E3B30E-CCDF-47C6-AE36-009EA4B6E2B6}">
      <dgm:prSet/>
      <dgm:spPr/>
      <dgm:t>
        <a:bodyPr/>
        <a:lstStyle/>
        <a:p>
          <a:endParaRPr lang="en-US"/>
        </a:p>
      </dgm:t>
    </dgm:pt>
    <dgm:pt modelId="{44AD82E4-8B7A-43FE-AA6D-4E4F1F04CECB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Text</a:t>
          </a:r>
        </a:p>
      </dgm:t>
    </dgm:pt>
    <dgm:pt modelId="{E9F29749-B833-491D-A846-557AC8DEE471}" type="parTrans" cxnId="{946E7FBD-477B-4ED5-8D8D-F8B05D210D79}">
      <dgm:prSet/>
      <dgm:spPr/>
      <dgm:t>
        <a:bodyPr/>
        <a:lstStyle/>
        <a:p>
          <a:endParaRPr lang="en-US"/>
        </a:p>
      </dgm:t>
    </dgm:pt>
    <dgm:pt modelId="{A36C7A5B-6980-4BAF-A6D6-C2935F93F94B}" type="sibTrans" cxnId="{946E7FBD-477B-4ED5-8D8D-F8B05D210D79}">
      <dgm:prSet/>
      <dgm:spPr/>
      <dgm:t>
        <a:bodyPr/>
        <a:lstStyle/>
        <a:p>
          <a:endParaRPr lang="en-US"/>
        </a:p>
      </dgm:t>
    </dgm:pt>
    <dgm:pt modelId="{70D221EF-D51F-401F-A37C-FE6F6BC5818F}">
      <dgm:prSet phldrT="[Text]" custT="1"/>
      <dgm:spPr/>
      <dgm:t>
        <a:bodyPr/>
        <a:lstStyle/>
        <a:p>
          <a:r>
            <a:rPr lang="en-US" sz="6500" dirty="0"/>
            <a:t>Numbered lists or bullets can add visual interest and break up text</a:t>
          </a:r>
        </a:p>
      </dgm:t>
    </dgm:pt>
    <dgm:pt modelId="{A87A2538-5B91-49CB-83E2-C670F0B185CD}" type="parTrans" cxnId="{FB71B98F-C5DB-416D-8D52-D8A8749B1A0C}">
      <dgm:prSet/>
      <dgm:spPr/>
      <dgm:t>
        <a:bodyPr/>
        <a:lstStyle/>
        <a:p>
          <a:endParaRPr lang="en-US"/>
        </a:p>
      </dgm:t>
    </dgm:pt>
    <dgm:pt modelId="{F9BA73EB-9E9E-46C9-BB53-562A78368D70}" type="sibTrans" cxnId="{FB71B98F-C5DB-416D-8D52-D8A8749B1A0C}">
      <dgm:prSet/>
      <dgm:spPr/>
      <dgm:t>
        <a:bodyPr/>
        <a:lstStyle/>
        <a:p>
          <a:endParaRPr lang="en-US"/>
        </a:p>
      </dgm:t>
    </dgm:pt>
    <dgm:pt modelId="{E8EDA433-7964-4772-8B69-AFB9EFB66359}" type="pres">
      <dgm:prSet presAssocID="{C94ABA16-20DF-4BBC-8A5D-1F54887D1800}" presName="Name0" presStyleCnt="0">
        <dgm:presLayoutVars>
          <dgm:dir/>
          <dgm:animLvl val="lvl"/>
          <dgm:resizeHandles val="exact"/>
        </dgm:presLayoutVars>
      </dgm:prSet>
      <dgm:spPr/>
    </dgm:pt>
    <dgm:pt modelId="{ED1AE15F-E3EB-4D5D-830C-D7E2F2B58385}" type="pres">
      <dgm:prSet presAssocID="{0907124D-BE29-4665-9954-33326688011D}" presName="linNode" presStyleCnt="0"/>
      <dgm:spPr/>
    </dgm:pt>
    <dgm:pt modelId="{D46ADF98-2A6A-42E4-BC6C-970ED756CAB8}" type="pres">
      <dgm:prSet presAssocID="{0907124D-BE29-4665-9954-33326688011D}" presName="parTx" presStyleLbl="revTx" presStyleIdx="0" presStyleCnt="2" custLinFactNeighborX="-1258" custLinFactNeighborY="-26418">
        <dgm:presLayoutVars>
          <dgm:chMax val="1"/>
          <dgm:bulletEnabled val="1"/>
        </dgm:presLayoutVars>
      </dgm:prSet>
      <dgm:spPr/>
    </dgm:pt>
    <dgm:pt modelId="{DDC692C1-0C08-43A0-8B88-529080F69ADD}" type="pres">
      <dgm:prSet presAssocID="{0907124D-BE29-4665-9954-33326688011D}" presName="bracket" presStyleLbl="parChTrans1D1" presStyleIdx="0" presStyleCnt="2" custLinFactNeighborY="-14291"/>
      <dgm:spPr/>
    </dgm:pt>
    <dgm:pt modelId="{40DCEFFF-EF00-4D29-91EE-6024ABC886D1}" type="pres">
      <dgm:prSet presAssocID="{0907124D-BE29-4665-9954-33326688011D}" presName="spH" presStyleCnt="0"/>
      <dgm:spPr/>
    </dgm:pt>
    <dgm:pt modelId="{64D276B6-3C09-4453-A8BF-8F2356A78FAE}" type="pres">
      <dgm:prSet presAssocID="{0907124D-BE29-4665-9954-33326688011D}" presName="desTx" presStyleLbl="node1" presStyleIdx="0" presStyleCnt="2" custLinFactNeighborX="-1" custLinFactNeighborY="-14646">
        <dgm:presLayoutVars>
          <dgm:bulletEnabled val="1"/>
        </dgm:presLayoutVars>
      </dgm:prSet>
      <dgm:spPr/>
    </dgm:pt>
    <dgm:pt modelId="{C4FC4627-4303-4EAD-BFB2-2B7631659101}" type="pres">
      <dgm:prSet presAssocID="{5286C05E-5DD9-4A1A-B99A-62FC6ED142C0}" presName="spV" presStyleCnt="0"/>
      <dgm:spPr/>
    </dgm:pt>
    <dgm:pt modelId="{5493B804-01A7-4C13-B85E-17EBBEA17311}" type="pres">
      <dgm:prSet presAssocID="{44AD82E4-8B7A-43FE-AA6D-4E4F1F04CECB}" presName="linNode" presStyleCnt="0"/>
      <dgm:spPr/>
    </dgm:pt>
    <dgm:pt modelId="{7562CA47-CFBD-4B9B-AAC4-A860C205C811}" type="pres">
      <dgm:prSet presAssocID="{44AD82E4-8B7A-43FE-AA6D-4E4F1F04CECB}" presName="parTx" presStyleLbl="revTx" presStyleIdx="1" presStyleCnt="2">
        <dgm:presLayoutVars>
          <dgm:chMax val="1"/>
          <dgm:bulletEnabled val="1"/>
        </dgm:presLayoutVars>
      </dgm:prSet>
      <dgm:spPr/>
    </dgm:pt>
    <dgm:pt modelId="{05DEE364-7AB6-4F9D-B786-B6BDEE4E3A09}" type="pres">
      <dgm:prSet presAssocID="{44AD82E4-8B7A-43FE-AA6D-4E4F1F04CECB}" presName="bracket" presStyleLbl="parChTrans1D1" presStyleIdx="1" presStyleCnt="2"/>
      <dgm:spPr/>
    </dgm:pt>
    <dgm:pt modelId="{D0998D38-F1E6-4EE6-A99B-49C46198A43B}" type="pres">
      <dgm:prSet presAssocID="{44AD82E4-8B7A-43FE-AA6D-4E4F1F04CECB}" presName="spH" presStyleCnt="0"/>
      <dgm:spPr/>
    </dgm:pt>
    <dgm:pt modelId="{50959AE9-ABAA-4B2A-8C66-E8061F2CD44F}" type="pres">
      <dgm:prSet presAssocID="{44AD82E4-8B7A-43FE-AA6D-4E4F1F04CECB}" presName="desTx" presStyleLbl="node1" presStyleIdx="1" presStyleCnt="2">
        <dgm:presLayoutVars>
          <dgm:bulletEnabled val="1"/>
        </dgm:presLayoutVars>
      </dgm:prSet>
      <dgm:spPr/>
    </dgm:pt>
  </dgm:ptLst>
  <dgm:cxnLst>
    <dgm:cxn modelId="{26E3B30E-CCDF-47C6-AE36-009EA4B6E2B6}" srcId="{0907124D-BE29-4665-9954-33326688011D}" destId="{CD387F5C-C1C4-40CB-B672-FFACBFBE1C83}" srcOrd="0" destOrd="0" parTransId="{B4513775-EE4D-446D-9BB5-71C7871E1A5B}" sibTransId="{30D4FAA5-79D5-420C-80BC-93A568F9CA97}"/>
    <dgm:cxn modelId="{ABE2CC24-DF7C-41F3-8038-C1A8CB99B1B4}" srcId="{C94ABA16-20DF-4BBC-8A5D-1F54887D1800}" destId="{0907124D-BE29-4665-9954-33326688011D}" srcOrd="0" destOrd="0" parTransId="{AD4BE268-8321-4FBA-8061-DA3B09907F56}" sibTransId="{5286C05E-5DD9-4A1A-B99A-62FC6ED142C0}"/>
    <dgm:cxn modelId="{FB71B98F-C5DB-416D-8D52-D8A8749B1A0C}" srcId="{44AD82E4-8B7A-43FE-AA6D-4E4F1F04CECB}" destId="{70D221EF-D51F-401F-A37C-FE6F6BC5818F}" srcOrd="0" destOrd="0" parTransId="{A87A2538-5B91-49CB-83E2-C670F0B185CD}" sibTransId="{F9BA73EB-9E9E-46C9-BB53-562A78368D70}"/>
    <dgm:cxn modelId="{D4288BA1-F2F8-4952-B20F-0E8B9CE76F5D}" type="presOf" srcId="{44AD82E4-8B7A-43FE-AA6D-4E4F1F04CECB}" destId="{7562CA47-CFBD-4B9B-AAC4-A860C205C811}" srcOrd="0" destOrd="0" presId="urn:diagrams.loki3.com/BracketList"/>
    <dgm:cxn modelId="{E88BF3AE-E567-4ED0-80F6-A0F8A3D606E4}" type="presOf" srcId="{70D221EF-D51F-401F-A37C-FE6F6BC5818F}" destId="{50959AE9-ABAA-4B2A-8C66-E8061F2CD44F}" srcOrd="0" destOrd="0" presId="urn:diagrams.loki3.com/BracketList"/>
    <dgm:cxn modelId="{3E0C4AB1-22BD-41BB-A720-CCCCA557336C}" type="presOf" srcId="{CD387F5C-C1C4-40CB-B672-FFACBFBE1C83}" destId="{64D276B6-3C09-4453-A8BF-8F2356A78FAE}" srcOrd="0" destOrd="0" presId="urn:diagrams.loki3.com/BracketList"/>
    <dgm:cxn modelId="{946E7FBD-477B-4ED5-8D8D-F8B05D210D79}" srcId="{C94ABA16-20DF-4BBC-8A5D-1F54887D1800}" destId="{44AD82E4-8B7A-43FE-AA6D-4E4F1F04CECB}" srcOrd="1" destOrd="0" parTransId="{E9F29749-B833-491D-A846-557AC8DEE471}" sibTransId="{A36C7A5B-6980-4BAF-A6D6-C2935F93F94B}"/>
    <dgm:cxn modelId="{6E6189D0-7978-4D4C-9EBB-2C232012BB91}" type="presOf" srcId="{C94ABA16-20DF-4BBC-8A5D-1F54887D1800}" destId="{E8EDA433-7964-4772-8B69-AFB9EFB66359}" srcOrd="0" destOrd="0" presId="urn:diagrams.loki3.com/BracketList"/>
    <dgm:cxn modelId="{BDD420EA-1EAC-40ED-8DCB-54079006665C}" type="presOf" srcId="{0907124D-BE29-4665-9954-33326688011D}" destId="{D46ADF98-2A6A-42E4-BC6C-970ED756CAB8}" srcOrd="0" destOrd="0" presId="urn:diagrams.loki3.com/BracketList"/>
    <dgm:cxn modelId="{6C1D69E9-B8E4-465E-96AC-30DFCD11C458}" type="presParOf" srcId="{E8EDA433-7964-4772-8B69-AFB9EFB66359}" destId="{ED1AE15F-E3EB-4D5D-830C-D7E2F2B58385}" srcOrd="0" destOrd="0" presId="urn:diagrams.loki3.com/BracketList"/>
    <dgm:cxn modelId="{C0D455B4-E716-4179-98F0-F2FBE3F96EDF}" type="presParOf" srcId="{ED1AE15F-E3EB-4D5D-830C-D7E2F2B58385}" destId="{D46ADF98-2A6A-42E4-BC6C-970ED756CAB8}" srcOrd="0" destOrd="0" presId="urn:diagrams.loki3.com/BracketList"/>
    <dgm:cxn modelId="{31C26FCA-DF20-46DC-B1A8-ED6C3E4FBB9D}" type="presParOf" srcId="{ED1AE15F-E3EB-4D5D-830C-D7E2F2B58385}" destId="{DDC692C1-0C08-43A0-8B88-529080F69ADD}" srcOrd="1" destOrd="0" presId="urn:diagrams.loki3.com/BracketList"/>
    <dgm:cxn modelId="{DEF6ED4C-A891-43AD-99F8-109301662801}" type="presParOf" srcId="{ED1AE15F-E3EB-4D5D-830C-D7E2F2B58385}" destId="{40DCEFFF-EF00-4D29-91EE-6024ABC886D1}" srcOrd="2" destOrd="0" presId="urn:diagrams.loki3.com/BracketList"/>
    <dgm:cxn modelId="{0FE3A782-43CD-44FA-9004-49BFCBEE220D}" type="presParOf" srcId="{ED1AE15F-E3EB-4D5D-830C-D7E2F2B58385}" destId="{64D276B6-3C09-4453-A8BF-8F2356A78FAE}" srcOrd="3" destOrd="0" presId="urn:diagrams.loki3.com/BracketList"/>
    <dgm:cxn modelId="{D112DBAB-FC68-4C78-A965-EEAB74049146}" type="presParOf" srcId="{E8EDA433-7964-4772-8B69-AFB9EFB66359}" destId="{C4FC4627-4303-4EAD-BFB2-2B7631659101}" srcOrd="1" destOrd="0" presId="urn:diagrams.loki3.com/BracketList"/>
    <dgm:cxn modelId="{816D3D09-485A-483E-BC23-4CC8C4FB4C09}" type="presParOf" srcId="{E8EDA433-7964-4772-8B69-AFB9EFB66359}" destId="{5493B804-01A7-4C13-B85E-17EBBEA17311}" srcOrd="2" destOrd="0" presId="urn:diagrams.loki3.com/BracketList"/>
    <dgm:cxn modelId="{C0D8264E-EBD6-4DB7-A99E-045CA6AE1AE7}" type="presParOf" srcId="{5493B804-01A7-4C13-B85E-17EBBEA17311}" destId="{7562CA47-CFBD-4B9B-AAC4-A860C205C811}" srcOrd="0" destOrd="0" presId="urn:diagrams.loki3.com/BracketList"/>
    <dgm:cxn modelId="{C4911152-6CF3-4687-8436-7A538E92CC9B}" type="presParOf" srcId="{5493B804-01A7-4C13-B85E-17EBBEA17311}" destId="{05DEE364-7AB6-4F9D-B786-B6BDEE4E3A09}" srcOrd="1" destOrd="0" presId="urn:diagrams.loki3.com/BracketList"/>
    <dgm:cxn modelId="{EB92CF68-E11E-4F88-80BC-5AB0D78C3F09}" type="presParOf" srcId="{5493B804-01A7-4C13-B85E-17EBBEA17311}" destId="{D0998D38-F1E6-4EE6-A99B-49C46198A43B}" srcOrd="2" destOrd="0" presId="urn:diagrams.loki3.com/BracketList"/>
    <dgm:cxn modelId="{3FA2A8DD-AE64-45E4-8503-BC9DCB7B2639}" type="presParOf" srcId="{5493B804-01A7-4C13-B85E-17EBBEA17311}" destId="{50959AE9-ABAA-4B2A-8C66-E8061F2CD44F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ADF98-2A6A-42E4-BC6C-970ED756CAB8}">
      <dsp:nvSpPr>
        <dsp:cNvPr id="0" name=""/>
        <dsp:cNvSpPr/>
      </dsp:nvSpPr>
      <dsp:spPr>
        <a:xfrm>
          <a:off x="0" y="4823178"/>
          <a:ext cx="3575199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165100" rIns="462280" bIns="165100" numCol="1" spcCol="1270" anchor="ctr" anchorCtr="0">
          <a:noAutofit/>
        </a:bodyPr>
        <a:lstStyle/>
        <a:p>
          <a:pPr marL="0" lvl="0" indent="0" algn="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solidFill>
                <a:schemeClr val="bg1"/>
              </a:solidFill>
            </a:rPr>
            <a:t>Text</a:t>
          </a:r>
        </a:p>
      </dsp:txBody>
      <dsp:txXfrm>
        <a:off x="0" y="4823178"/>
        <a:ext cx="3575199" cy="1287000"/>
      </dsp:txXfrm>
    </dsp:sp>
    <dsp:sp modelId="{DDC692C1-0C08-43A0-8B88-529080F69ADD}">
      <dsp:nvSpPr>
        <dsp:cNvPr id="0" name=""/>
        <dsp:cNvSpPr/>
      </dsp:nvSpPr>
      <dsp:spPr>
        <a:xfrm>
          <a:off x="3575199" y="3738115"/>
          <a:ext cx="715039" cy="32175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D276B6-3C09-4453-A8BF-8F2356A78FAE}">
      <dsp:nvSpPr>
        <dsp:cNvPr id="0" name=""/>
        <dsp:cNvSpPr/>
      </dsp:nvSpPr>
      <dsp:spPr>
        <a:xfrm>
          <a:off x="4576252" y="3726693"/>
          <a:ext cx="9724542" cy="32175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6500" kern="1200" dirty="0"/>
            <a:t> Notice where your reader’s eye will go first based on color and layout.    </a:t>
          </a:r>
        </a:p>
      </dsp:txBody>
      <dsp:txXfrm>
        <a:off x="4576252" y="3726693"/>
        <a:ext cx="9724542" cy="3217500"/>
      </dsp:txXfrm>
    </dsp:sp>
    <dsp:sp modelId="{7562CA47-CFBD-4B9B-AAC4-A860C205C811}">
      <dsp:nvSpPr>
        <dsp:cNvPr id="0" name=""/>
        <dsp:cNvSpPr/>
      </dsp:nvSpPr>
      <dsp:spPr>
        <a:xfrm>
          <a:off x="0" y="8614678"/>
          <a:ext cx="3575199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165100" rIns="462280" bIns="165100" numCol="1" spcCol="1270" anchor="ctr" anchorCtr="0">
          <a:noAutofit/>
        </a:bodyPr>
        <a:lstStyle/>
        <a:p>
          <a:pPr marL="0" lvl="0" indent="0" algn="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solidFill>
                <a:schemeClr val="bg1"/>
              </a:solidFill>
            </a:rPr>
            <a:t>Text</a:t>
          </a:r>
        </a:p>
      </dsp:txBody>
      <dsp:txXfrm>
        <a:off x="0" y="8614678"/>
        <a:ext cx="3575199" cy="1287000"/>
      </dsp:txXfrm>
    </dsp:sp>
    <dsp:sp modelId="{05DEE364-7AB6-4F9D-B786-B6BDEE4E3A09}">
      <dsp:nvSpPr>
        <dsp:cNvPr id="0" name=""/>
        <dsp:cNvSpPr/>
      </dsp:nvSpPr>
      <dsp:spPr>
        <a:xfrm>
          <a:off x="3575199" y="7649428"/>
          <a:ext cx="715039" cy="32175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59AE9-ABAA-4B2A-8C66-E8061F2CD44F}">
      <dsp:nvSpPr>
        <dsp:cNvPr id="0" name=""/>
        <dsp:cNvSpPr/>
      </dsp:nvSpPr>
      <dsp:spPr>
        <a:xfrm>
          <a:off x="4576255" y="7649428"/>
          <a:ext cx="9724542" cy="32175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6500" kern="1200" dirty="0"/>
            <a:t>Numbered lists or bullets can add visual interest and break up text</a:t>
          </a:r>
        </a:p>
      </dsp:txBody>
      <dsp:txXfrm>
        <a:off x="4576255" y="7649428"/>
        <a:ext cx="9724542" cy="3217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7286-FFA0-40CF-9361-1D9F777666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E8615-88C2-4DDE-B43A-18EFE1747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1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7286-FFA0-40CF-9361-1D9F777666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E8615-88C2-4DDE-B43A-18EFE1747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00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7286-FFA0-40CF-9361-1D9F777666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E8615-88C2-4DDE-B43A-18EFE1747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1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7286-FFA0-40CF-9361-1D9F777666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E8615-88C2-4DDE-B43A-18EFE1747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69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7286-FFA0-40CF-9361-1D9F777666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E8615-88C2-4DDE-B43A-18EFE1747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05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7286-FFA0-40CF-9361-1D9F777666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E8615-88C2-4DDE-B43A-18EFE1747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97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7286-FFA0-40CF-9361-1D9F777666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E8615-88C2-4DDE-B43A-18EFE1747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15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7286-FFA0-40CF-9361-1D9F777666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E8615-88C2-4DDE-B43A-18EFE1747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8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7286-FFA0-40CF-9361-1D9F777666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E8615-88C2-4DDE-B43A-18EFE1747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65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7286-FFA0-40CF-9361-1D9F777666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E8615-88C2-4DDE-B43A-18EFE1747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0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17286-FFA0-40CF-9361-1D9F777666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E8615-88C2-4DDE-B43A-18EFE1747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9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17286-FFA0-40CF-9361-1D9F7776660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E8615-88C2-4DDE-B43A-18EFE1747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96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5C3B271-32D6-4A03-89A8-1C86AE2112DD}"/>
              </a:ext>
            </a:extLst>
          </p:cNvPr>
          <p:cNvSpPr/>
          <p:nvPr/>
        </p:nvSpPr>
        <p:spPr>
          <a:xfrm>
            <a:off x="-4" y="4459479"/>
            <a:ext cx="43891200" cy="26499492"/>
          </a:xfrm>
          <a:prstGeom prst="rect">
            <a:avLst/>
          </a:prstGeom>
          <a:solidFill>
            <a:srgbClr val="006747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842146-0A32-4A37-AAE9-7F850BF8C2DA}"/>
              </a:ext>
            </a:extLst>
          </p:cNvPr>
          <p:cNvSpPr txBox="1"/>
          <p:nvPr/>
        </p:nvSpPr>
        <p:spPr>
          <a:xfrm>
            <a:off x="7644806" y="479486"/>
            <a:ext cx="286015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674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 of project here</a:t>
            </a:r>
            <a:endParaRPr lang="en-US" sz="8800" b="1" dirty="0">
              <a:solidFill>
                <a:srgbClr val="00674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9F3620-9999-45DC-AF07-2C58F11B4A10}"/>
              </a:ext>
            </a:extLst>
          </p:cNvPr>
          <p:cNvSpPr txBox="1"/>
          <p:nvPr/>
        </p:nvSpPr>
        <p:spPr>
          <a:xfrm>
            <a:off x="8298709" y="2150158"/>
            <a:ext cx="272937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Your Name + names of any other collaborators (if applicable)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32F03F-955F-4D47-8851-CDFB47817938}"/>
              </a:ext>
            </a:extLst>
          </p:cNvPr>
          <p:cNvSpPr txBox="1"/>
          <p:nvPr/>
        </p:nvSpPr>
        <p:spPr>
          <a:xfrm>
            <a:off x="2576945" y="31446605"/>
            <a:ext cx="38893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Include your contact information and acknowledgements here. You can also link out to your works cited page with a website or QR code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F1FAA94-E8CA-44BB-BE79-5768DF52F0F5}"/>
              </a:ext>
            </a:extLst>
          </p:cNvPr>
          <p:cNvSpPr/>
          <p:nvPr/>
        </p:nvSpPr>
        <p:spPr>
          <a:xfrm>
            <a:off x="1222744" y="5153892"/>
            <a:ext cx="12844130" cy="5960634"/>
          </a:xfrm>
          <a:prstGeom prst="roundRect">
            <a:avLst/>
          </a:prstGeom>
          <a:solidFill>
            <a:schemeClr val="bg1"/>
          </a:soli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E98A85E-56A7-43A0-95E6-4B5642D78DBB}"/>
              </a:ext>
            </a:extLst>
          </p:cNvPr>
          <p:cNvSpPr/>
          <p:nvPr/>
        </p:nvSpPr>
        <p:spPr>
          <a:xfrm>
            <a:off x="15448320" y="15907955"/>
            <a:ext cx="12844130" cy="13910904"/>
          </a:xfrm>
          <a:prstGeom prst="roundRect">
            <a:avLst/>
          </a:prstGeom>
          <a:solidFill>
            <a:schemeClr val="bg1"/>
          </a:soli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B74BB39-23F9-4F27-A233-A712DB5C994C}"/>
              </a:ext>
            </a:extLst>
          </p:cNvPr>
          <p:cNvSpPr/>
          <p:nvPr/>
        </p:nvSpPr>
        <p:spPr>
          <a:xfrm>
            <a:off x="29824323" y="5153892"/>
            <a:ext cx="12844130" cy="16957964"/>
          </a:xfrm>
          <a:prstGeom prst="roundRect">
            <a:avLst/>
          </a:prstGeom>
          <a:solidFill>
            <a:schemeClr val="bg1"/>
          </a:soli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7FCCDF-7137-4D02-8C6A-5CCEE572867C}"/>
              </a:ext>
            </a:extLst>
          </p:cNvPr>
          <p:cNvSpPr txBox="1"/>
          <p:nvPr/>
        </p:nvSpPr>
        <p:spPr>
          <a:xfrm>
            <a:off x="1635960" y="5383012"/>
            <a:ext cx="106963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Abstract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AE52D87-A5DA-416D-95E4-EB32DE548A98}"/>
              </a:ext>
            </a:extLst>
          </p:cNvPr>
          <p:cNvSpPr txBox="1"/>
          <p:nvPr/>
        </p:nvSpPr>
        <p:spPr>
          <a:xfrm>
            <a:off x="8298708" y="3230594"/>
            <a:ext cx="272937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University of South Florida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989C3F3-0D34-43B9-908C-D138D82C2437}"/>
              </a:ext>
            </a:extLst>
          </p:cNvPr>
          <p:cNvSpPr txBox="1"/>
          <p:nvPr/>
        </p:nvSpPr>
        <p:spPr>
          <a:xfrm>
            <a:off x="1786262" y="6494871"/>
            <a:ext cx="115141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A brief summary of your project and outcomes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5AAD656-9FD8-4BC7-89FB-0C984E040C5C}"/>
              </a:ext>
            </a:extLst>
          </p:cNvPr>
          <p:cNvSpPr/>
          <p:nvPr/>
        </p:nvSpPr>
        <p:spPr>
          <a:xfrm>
            <a:off x="1254934" y="11770094"/>
            <a:ext cx="12844130" cy="10757397"/>
          </a:xfrm>
          <a:prstGeom prst="roundRect">
            <a:avLst/>
          </a:prstGeom>
          <a:solidFill>
            <a:schemeClr val="bg1"/>
          </a:soli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09B8CCB-EC27-4658-91A1-0BB98CE3DA9C}"/>
              </a:ext>
            </a:extLst>
          </p:cNvPr>
          <p:cNvSpPr txBox="1"/>
          <p:nvPr/>
        </p:nvSpPr>
        <p:spPr>
          <a:xfrm>
            <a:off x="1685253" y="12816260"/>
            <a:ext cx="106963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Research Question and Thesis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18706D-46AF-459A-9BE6-94FF2B6789A9}"/>
              </a:ext>
            </a:extLst>
          </p:cNvPr>
          <p:cNvSpPr txBox="1"/>
          <p:nvPr/>
        </p:nvSpPr>
        <p:spPr>
          <a:xfrm>
            <a:off x="1786262" y="14555638"/>
            <a:ext cx="1182872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All text is fine. You do not need images to make a good poster. It’s about walking the reader through your research process.</a:t>
            </a:r>
          </a:p>
          <a:p>
            <a:endParaRPr lang="en-US" sz="4800" dirty="0"/>
          </a:p>
          <a:p>
            <a:r>
              <a:rPr lang="en-US" sz="4800" dirty="0"/>
              <a:t>If you are using a lot of text, make sure to include plenty of white space.</a:t>
            </a:r>
          </a:p>
          <a:p>
            <a:endParaRPr lang="en-US" sz="4800" dirty="0"/>
          </a:p>
          <a:p>
            <a:r>
              <a:rPr lang="en-US" sz="4800" dirty="0"/>
              <a:t>Visual breaks will help make your information more digestible. </a:t>
            </a:r>
          </a:p>
        </p:txBody>
      </p:sp>
      <p:graphicFrame>
        <p:nvGraphicFramePr>
          <p:cNvPr id="34" name="Diagram 33">
            <a:extLst>
              <a:ext uri="{FF2B5EF4-FFF2-40B4-BE49-F238E27FC236}">
                <a16:creationId xmlns:a16="http://schemas.microsoft.com/office/drawing/2014/main" id="{E9F41AA5-471F-40EF-9837-44D936C691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8286271"/>
              </p:ext>
            </p:extLst>
          </p:nvPr>
        </p:nvGraphicFramePr>
        <p:xfrm>
          <a:off x="1933416" y="26240568"/>
          <a:ext cx="10962819" cy="5368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7" name="Diagram 36">
            <a:extLst>
              <a:ext uri="{FF2B5EF4-FFF2-40B4-BE49-F238E27FC236}">
                <a16:creationId xmlns:a16="http://schemas.microsoft.com/office/drawing/2014/main" id="{BF8325ED-32F8-40CA-B463-F66442AF63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3518274"/>
              </p:ext>
            </p:extLst>
          </p:nvPr>
        </p:nvGraphicFramePr>
        <p:xfrm>
          <a:off x="13380280" y="2205367"/>
          <a:ext cx="14300798" cy="15064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E37692A-09AF-476D-858C-9CC5B02FCC8C}"/>
              </a:ext>
            </a:extLst>
          </p:cNvPr>
          <p:cNvSpPr/>
          <p:nvPr/>
        </p:nvSpPr>
        <p:spPr>
          <a:xfrm>
            <a:off x="29824323" y="22863407"/>
            <a:ext cx="12844130" cy="7038110"/>
          </a:xfrm>
          <a:prstGeom prst="roundRect">
            <a:avLst/>
          </a:prstGeom>
          <a:solidFill>
            <a:schemeClr val="bg1"/>
          </a:soli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3BCE6D4-7F04-4237-897E-5852C883ACBF}"/>
              </a:ext>
            </a:extLst>
          </p:cNvPr>
          <p:cNvSpPr txBox="1"/>
          <p:nvPr/>
        </p:nvSpPr>
        <p:spPr>
          <a:xfrm>
            <a:off x="16522208" y="16782016"/>
            <a:ext cx="106963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Methodology and Materials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5AFEFA2-28FE-4BA6-BB19-B5E0036026D8}"/>
              </a:ext>
            </a:extLst>
          </p:cNvPr>
          <p:cNvSpPr txBox="1"/>
          <p:nvPr/>
        </p:nvSpPr>
        <p:spPr>
          <a:xfrm>
            <a:off x="15870103" y="18762011"/>
            <a:ext cx="115141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How did you conduct your research? Literature review? Oral history? </a:t>
            </a:r>
          </a:p>
          <a:p>
            <a:endParaRPr lang="en-US" sz="4800" dirty="0"/>
          </a:p>
          <a:p>
            <a:r>
              <a:rPr lang="en-US" sz="4800" dirty="0"/>
              <a:t>What materials did you use? Do you have sources you want to highlight as particularly helpful?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1ADF0DA-C1B2-4AB2-B02A-8E60A0875E9A}"/>
              </a:ext>
            </a:extLst>
          </p:cNvPr>
          <p:cNvSpPr txBox="1"/>
          <p:nvPr/>
        </p:nvSpPr>
        <p:spPr>
          <a:xfrm>
            <a:off x="30443682" y="23299010"/>
            <a:ext cx="106963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Further Study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EBC1B92-F6BC-43D0-A1C0-7D77E6E9B4A8}"/>
              </a:ext>
            </a:extLst>
          </p:cNvPr>
          <p:cNvSpPr txBox="1"/>
          <p:nvPr/>
        </p:nvSpPr>
        <p:spPr>
          <a:xfrm>
            <a:off x="30443682" y="24531615"/>
            <a:ext cx="11514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What might be next?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46A9062-4293-402D-AF05-9E39EFA9C6FD}"/>
              </a:ext>
            </a:extLst>
          </p:cNvPr>
          <p:cNvSpPr txBox="1"/>
          <p:nvPr/>
        </p:nvSpPr>
        <p:spPr>
          <a:xfrm>
            <a:off x="30575747" y="8065742"/>
            <a:ext cx="1151410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Make sure your font size is not too small. 36pt font should be large enough to be legible for a reader.</a:t>
            </a:r>
          </a:p>
          <a:p>
            <a:endParaRPr lang="en-US" sz="3600" dirty="0"/>
          </a:p>
          <a:p>
            <a:r>
              <a:rPr lang="en-US" sz="3600" dirty="0"/>
              <a:t>Keep a consistent font and color scheme. </a:t>
            </a:r>
          </a:p>
          <a:p>
            <a:endParaRPr lang="en-US" sz="3600" dirty="0"/>
          </a:p>
          <a:p>
            <a:r>
              <a:rPr lang="en-US" sz="3600" dirty="0"/>
              <a:t>Align and space your boxes evenly. </a:t>
            </a:r>
          </a:p>
          <a:p>
            <a:endParaRPr lang="en-US" sz="3600" dirty="0"/>
          </a:p>
          <a:p>
            <a:r>
              <a:rPr lang="en-US" sz="3600" dirty="0"/>
              <a:t>Look through different object shapes and color options when designing your poster. PowerPoint has a lot of preset options that let you design something fresh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720C23A-49B1-4F24-B412-6AE949AAD6DF}"/>
              </a:ext>
            </a:extLst>
          </p:cNvPr>
          <p:cNvSpPr txBox="1"/>
          <p:nvPr/>
        </p:nvSpPr>
        <p:spPr>
          <a:xfrm>
            <a:off x="1503058" y="1084265"/>
            <a:ext cx="110607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Design </a:t>
            </a:r>
            <a:r>
              <a:rPr lang="en-US" sz="4400" dirty="0">
                <a:sym typeface="Wingdings" panose="05000000000000000000" pitchFamily="2" charset="2"/>
              </a:rPr>
              <a:t> Slide size  Custom slide size</a:t>
            </a:r>
          </a:p>
          <a:p>
            <a:r>
              <a:rPr lang="en-US" sz="4400" dirty="0"/>
              <a:t>H: 36” x w: 48”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B17506DC-8F2B-4036-AE38-3050A4C1D20F}"/>
              </a:ext>
            </a:extLst>
          </p:cNvPr>
          <p:cNvCxnSpPr/>
          <p:nvPr/>
        </p:nvCxnSpPr>
        <p:spPr>
          <a:xfrm>
            <a:off x="1216740" y="940526"/>
            <a:ext cx="0" cy="2225295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2380FDDB-105A-44BB-9BF4-497152FD9162}"/>
              </a:ext>
            </a:extLst>
          </p:cNvPr>
          <p:cNvCxnSpPr>
            <a:cxnSpLocks/>
          </p:cNvCxnSpPr>
          <p:nvPr/>
        </p:nvCxnSpPr>
        <p:spPr>
          <a:xfrm flipH="1">
            <a:off x="668158" y="2657989"/>
            <a:ext cx="2236209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8729A10F-7F89-1AA5-7C2E-41B66487CE9C}"/>
              </a:ext>
            </a:extLst>
          </p:cNvPr>
          <p:cNvSpPr/>
          <p:nvPr/>
        </p:nvSpPr>
        <p:spPr>
          <a:xfrm>
            <a:off x="1283987" y="23519014"/>
            <a:ext cx="4530437" cy="5443107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7792A6-9706-4C72-8E6E-0A30F3C7E206}"/>
              </a:ext>
            </a:extLst>
          </p:cNvPr>
          <p:cNvSpPr txBox="1"/>
          <p:nvPr/>
        </p:nvSpPr>
        <p:spPr>
          <a:xfrm>
            <a:off x="1635960" y="24314673"/>
            <a:ext cx="38810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 speech bubble or other shape can help add visual interest even if you don’t have charts and graphs to include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6EBE88-5853-7D45-B294-ECE71512C793}"/>
              </a:ext>
            </a:extLst>
          </p:cNvPr>
          <p:cNvSpPr txBox="1"/>
          <p:nvPr/>
        </p:nvSpPr>
        <p:spPr>
          <a:xfrm>
            <a:off x="30774292" y="5560628"/>
            <a:ext cx="106963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Outcomes and Conclusions</a:t>
            </a:r>
          </a:p>
        </p:txBody>
      </p:sp>
    </p:spTree>
    <p:extLst>
      <p:ext uri="{BB962C8B-B14F-4D97-AF65-F5344CB8AC3E}">
        <p14:creationId xmlns:p14="http://schemas.microsoft.com/office/powerpoint/2010/main" val="313592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</TotalTime>
  <Words>286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Jade vonWerder</dc:creator>
  <cp:lastModifiedBy>Elizabeth Kicak</cp:lastModifiedBy>
  <cp:revision>40</cp:revision>
  <dcterms:created xsi:type="dcterms:W3CDTF">2020-08-31T16:37:26Z</dcterms:created>
  <dcterms:modified xsi:type="dcterms:W3CDTF">2024-09-03T19:30:52Z</dcterms:modified>
</cp:coreProperties>
</file>