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2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3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7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8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0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4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5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1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8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E999-9AFB-48D9-B3A6-453A6870524E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588F-3D9C-49D0-8F71-9F6C4C79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77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lweist@usf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4800" b="1" u="sng" dirty="0"/>
              <a:t>Evaluation Form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059363"/>
          </a:xfrm>
        </p:spPr>
        <p:txBody>
          <a:bodyPr/>
          <a:lstStyle/>
          <a:p>
            <a:r>
              <a:rPr lang="en-US" sz="2000" dirty="0"/>
              <a:t>Open the grading form (which is an excel document)</a:t>
            </a:r>
          </a:p>
          <a:p>
            <a:r>
              <a:rPr lang="en-US" sz="2000" dirty="0"/>
              <a:t>Once you open the form fill out the cover page…. </a:t>
            </a:r>
          </a:p>
          <a:p>
            <a:pPr lvl="1"/>
            <a:r>
              <a:rPr lang="en-US" sz="1600" dirty="0"/>
              <a:t>Enter Student Names, Semester (Summer, Fall, or Spring) and Clinic/Preceptor Info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9590314" y="1752600"/>
            <a:ext cx="609600" cy="20574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61355"/>
            <a:ext cx="5795963" cy="383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4800" b="1" u="sng" dirty="0"/>
              <a:t>Instructions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12" y="1600200"/>
            <a:ext cx="8514976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3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4800" b="1" u="sng" dirty="0"/>
              <a:t>Instructions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0"/>
            <a:ext cx="8617007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94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sz="4800" b="1" u="sng" dirty="0"/>
              <a:t>Instructions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71599"/>
            <a:ext cx="8001000" cy="26384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4267200"/>
            <a:ext cx="8077199" cy="171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5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228600"/>
            <a:ext cx="4843359" cy="60197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27210" y="1752600"/>
            <a:ext cx="381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evaluating the student, if they are meeting the competency at the expected level per the grading form, then they should be assigned a 4.  However, if they are not meeting the expected level then please assign an appropriate numeric value.  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4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4572000"/>
            <a:ext cx="5067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need to calculate a final grade, this will be done by the Clerkship/Externship Coordinator based on this evaluation form and additional requirements required by USF.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"/>
            <a:ext cx="7086599" cy="350520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04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81" y="152400"/>
            <a:ext cx="8610600" cy="3309937"/>
          </a:xfrm>
          <a:prstGeom prst="rect">
            <a:avLst/>
          </a:prstGeom>
        </p:spPr>
      </p:pic>
      <p:sp>
        <p:nvSpPr>
          <p:cNvPr id="3" name="Up Arrow 2"/>
          <p:cNvSpPr/>
          <p:nvPr/>
        </p:nvSpPr>
        <p:spPr>
          <a:xfrm>
            <a:off x="1143000" y="2438400"/>
            <a:ext cx="685800" cy="15240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315200" y="762000"/>
            <a:ext cx="685800" cy="25146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44958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Fill in appropriate comments for both midterm and final.  These comments are important because they provide both positive and </a:t>
            </a:r>
            <a:r>
              <a:rPr lang="en-US"/>
              <a:t>constructive feedback.  </a:t>
            </a:r>
          </a:p>
        </p:txBody>
      </p:sp>
    </p:spTree>
    <p:extLst>
      <p:ext uri="{BB962C8B-B14F-4D97-AF65-F5344CB8AC3E}">
        <p14:creationId xmlns:p14="http://schemas.microsoft.com/office/powerpoint/2010/main" val="2356842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p Arrow 2"/>
          <p:cNvSpPr/>
          <p:nvPr/>
        </p:nvSpPr>
        <p:spPr>
          <a:xfrm>
            <a:off x="1143000" y="1752600"/>
            <a:ext cx="685800" cy="15240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3412" y="4134683"/>
            <a:ext cx="7900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review the eval with the student and then provide appropriate signatures.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8810625" cy="1009650"/>
          </a:xfrm>
          <a:prstGeom prst="rect">
            <a:avLst/>
          </a:prstGeom>
        </p:spPr>
      </p:pic>
      <p:sp>
        <p:nvSpPr>
          <p:cNvPr id="9" name="Up Arrow 8"/>
          <p:cNvSpPr/>
          <p:nvPr/>
        </p:nvSpPr>
        <p:spPr>
          <a:xfrm>
            <a:off x="4214812" y="1752600"/>
            <a:ext cx="685800" cy="15240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7630043" y="1752600"/>
            <a:ext cx="685800" cy="15240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Please return the eval forms back to </a:t>
            </a:r>
            <a:r>
              <a:rPr lang="en-US"/>
              <a:t>the Clerkship Coordinator </a:t>
            </a:r>
            <a:r>
              <a:rPr lang="en-US" dirty="0"/>
              <a:t>by the requested semester end date.</a:t>
            </a:r>
          </a:p>
          <a:p>
            <a:endParaRPr lang="en-US" dirty="0"/>
          </a:p>
          <a:p>
            <a:r>
              <a:rPr lang="en-US" dirty="0"/>
              <a:t>The forms can be completed electronically or by printing and filling out by hand.</a:t>
            </a:r>
          </a:p>
          <a:p>
            <a:endParaRPr lang="en-US" dirty="0"/>
          </a:p>
          <a:p>
            <a:r>
              <a:rPr lang="en-US" dirty="0"/>
              <a:t>Please return forms, Attn:  Devon Weist</a:t>
            </a:r>
          </a:p>
          <a:p>
            <a:pPr lvl="1"/>
            <a:r>
              <a:rPr lang="en-US" dirty="0"/>
              <a:t>Email @ </a:t>
            </a:r>
            <a:r>
              <a:rPr lang="en-US" dirty="0">
                <a:hlinkClick r:id="rId2"/>
              </a:rPr>
              <a:t>dlweist@usf.edu</a:t>
            </a:r>
            <a:endParaRPr lang="en-US" dirty="0"/>
          </a:p>
          <a:p>
            <a:pPr lvl="1"/>
            <a:r>
              <a:rPr lang="en-US" dirty="0"/>
              <a:t>Fax @ 813-905-9819</a:t>
            </a:r>
          </a:p>
          <a:p>
            <a:pPr lvl="1"/>
            <a:r>
              <a:rPr lang="en-US" dirty="0"/>
              <a:t>Have the student hand delivery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2" y="6100762"/>
            <a:ext cx="8334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02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215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Evaluation Form Instructions</vt:lpstr>
      <vt:lpstr>Instructions</vt:lpstr>
      <vt:lpstr>Instructions</vt:lpstr>
      <vt:lpstr>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McInnis, Miller</dc:creator>
  <cp:lastModifiedBy>Weist, Devon</cp:lastModifiedBy>
  <cp:revision>19</cp:revision>
  <dcterms:created xsi:type="dcterms:W3CDTF">2013-12-12T16:49:34Z</dcterms:created>
  <dcterms:modified xsi:type="dcterms:W3CDTF">2020-02-24T18:42:11Z</dcterms:modified>
</cp:coreProperties>
</file>