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40" r:id="rId4"/>
  </p:sldMasterIdLst>
  <p:notesMasterIdLst>
    <p:notesMasterId r:id="rId21"/>
  </p:notesMasterIdLst>
  <p:handoutMasterIdLst>
    <p:handoutMasterId r:id="rId22"/>
  </p:handoutMasterIdLst>
  <p:sldIdLst>
    <p:sldId id="256" r:id="rId5"/>
    <p:sldId id="268" r:id="rId6"/>
    <p:sldId id="267" r:id="rId7"/>
    <p:sldId id="270" r:id="rId8"/>
    <p:sldId id="265" r:id="rId9"/>
    <p:sldId id="271" r:id="rId10"/>
    <p:sldId id="262" r:id="rId11"/>
    <p:sldId id="272" r:id="rId12"/>
    <p:sldId id="264" r:id="rId13"/>
    <p:sldId id="257" r:id="rId14"/>
    <p:sldId id="273" r:id="rId15"/>
    <p:sldId id="274" r:id="rId16"/>
    <p:sldId id="275" r:id="rId17"/>
    <p:sldId id="276" r:id="rId18"/>
    <p:sldId id="277" r:id="rId19"/>
    <p:sldId id="27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088E63-D463-4A62-BD6B-2427648B36DE}" type="doc">
      <dgm:prSet loTypeId="urn:microsoft.com/office/officeart/2016/7/layout/LinearBlockProcessNumbered" loCatId="process" qsTypeId="urn:microsoft.com/office/officeart/2005/8/quickstyle/simple1" qsCatId="simple" csTypeId="urn:microsoft.com/office/officeart/2005/8/colors/accent1_2" csCatId="accent1" phldr="1"/>
      <dgm:spPr/>
      <dgm:t>
        <a:bodyPr/>
        <a:lstStyle/>
        <a:p>
          <a:endParaRPr lang="en-US"/>
        </a:p>
      </dgm:t>
    </dgm:pt>
    <dgm:pt modelId="{C5570223-97DD-4A0E-B734-4260A4BA8741}">
      <dgm:prSet/>
      <dgm:spPr>
        <a:solidFill>
          <a:schemeClr val="bg1">
            <a:lumMod val="95000"/>
          </a:schemeClr>
        </a:solidFill>
        <a:ln w="25400">
          <a:solidFill>
            <a:schemeClr val="accent1"/>
          </a:solidFill>
        </a:ln>
      </dgm:spPr>
      <dgm:t>
        <a:bodyPr/>
        <a:lstStyle/>
        <a:p>
          <a:r>
            <a:rPr lang="en-ZA" dirty="0">
              <a:solidFill>
                <a:schemeClr val="tx1"/>
              </a:solidFill>
            </a:rPr>
            <a:t>Readmission to doctoral candidacy is necessary if a doctoral candidate has not maintained continuous </a:t>
          </a:r>
          <a:r>
            <a:rPr lang="en-ZA" dirty="0" err="1">
              <a:solidFill>
                <a:schemeClr val="tx1"/>
              </a:solidFill>
            </a:rPr>
            <a:t>enrollment</a:t>
          </a:r>
          <a:r>
            <a:rPr lang="en-ZA" dirty="0">
              <a:solidFill>
                <a:schemeClr val="tx1"/>
              </a:solidFill>
            </a:rPr>
            <a:t>.  If a student has not been registered for a period of 3 consecutive semesters, they are dropped from “active” status and must be readmitted to doctoral candidacy to allow for registration in dissertation hours.</a:t>
          </a:r>
          <a:endParaRPr lang="en-US" dirty="0">
            <a:solidFill>
              <a:schemeClr val="tx1"/>
            </a:solidFill>
          </a:endParaRPr>
        </a:p>
      </dgm:t>
    </dgm:pt>
    <dgm:pt modelId="{A65A4AAC-2275-4EDE-B5B3-450EBF4C8D49}" type="parTrans" cxnId="{62E518C9-AEDE-4C2D-B0FC-BB18C471858E}">
      <dgm:prSet/>
      <dgm:spPr/>
      <dgm:t>
        <a:bodyPr/>
        <a:lstStyle/>
        <a:p>
          <a:endParaRPr lang="en-US" dirty="0"/>
        </a:p>
      </dgm:t>
    </dgm:pt>
    <dgm:pt modelId="{70D174E8-565D-4522-87EE-AE68B4F0BD0B}" type="sibTrans" cxnId="{62E518C9-AEDE-4C2D-B0FC-BB18C471858E}">
      <dgm:prSet phldrT="01" phldr="0">
        <dgm:style>
          <a:lnRef idx="2">
            <a:schemeClr val="accent1"/>
          </a:lnRef>
          <a:fillRef idx="1">
            <a:schemeClr val="lt1"/>
          </a:fillRef>
          <a:effectRef idx="0">
            <a:schemeClr val="accent1"/>
          </a:effectRef>
          <a:fontRef idx="minor">
            <a:schemeClr val="dk1"/>
          </a:fontRef>
        </dgm:style>
      </dgm:prSet>
      <dgm:spPr/>
      <dgm:t>
        <a:bodyPr/>
        <a:lstStyle/>
        <a:p>
          <a:r>
            <a:rPr lang="en-US"/>
            <a:t>01</a:t>
          </a:r>
          <a:endParaRPr lang="en-US" dirty="0"/>
        </a:p>
      </dgm:t>
    </dgm:pt>
    <dgm:pt modelId="{A2BF278C-D55E-4279-8688-5C458B40FD2A}">
      <dgm:prSet/>
      <dgm:spPr>
        <a:solidFill>
          <a:schemeClr val="bg1">
            <a:lumMod val="95000"/>
          </a:schemeClr>
        </a:solidFill>
        <a:ln w="25400">
          <a:solidFill>
            <a:schemeClr val="accent3"/>
          </a:solidFill>
        </a:ln>
      </dgm:spPr>
      <dgm:t>
        <a:bodyPr/>
        <a:lstStyle/>
        <a:p>
          <a:r>
            <a:rPr lang="en-ZA" dirty="0">
              <a:solidFill>
                <a:schemeClr val="tx1"/>
              </a:solidFill>
            </a:rPr>
            <a:t>Fill out online form, secure appropriate signatures  and include student’s letter of request, unofficial transcript, copy of student’s reinstatement approval letter from Graduate Admissions (if applicable) and Time Limit Extension Request form (if applicable).</a:t>
          </a:r>
          <a:endParaRPr lang="en-US" dirty="0">
            <a:solidFill>
              <a:schemeClr val="tx1"/>
            </a:solidFill>
          </a:endParaRPr>
        </a:p>
      </dgm:t>
    </dgm:pt>
    <dgm:pt modelId="{2FC36560-8BD2-4BD2-9DC8-2A6432EF3AFB}" type="parTrans" cxnId="{0014B138-45FB-4DB6-B21D-94187F51E868}">
      <dgm:prSet/>
      <dgm:spPr/>
      <dgm:t>
        <a:bodyPr/>
        <a:lstStyle/>
        <a:p>
          <a:endParaRPr lang="en-US" dirty="0"/>
        </a:p>
      </dgm:t>
    </dgm:pt>
    <dgm:pt modelId="{60A94522-AD41-44E1-8F03-53506B69B410}" type="sibTrans" cxnId="{0014B138-45FB-4DB6-B21D-94187F51E868}">
      <dgm:prSet phldrT="02" phldr="0">
        <dgm:style>
          <a:lnRef idx="0">
            <a:scrgbClr r="0" g="0" b="0"/>
          </a:lnRef>
          <a:fillRef idx="0">
            <a:scrgbClr r="0" g="0" b="0"/>
          </a:fillRef>
          <a:effectRef idx="0">
            <a:scrgbClr r="0" g="0" b="0"/>
          </a:effectRef>
          <a:fontRef idx="minor">
            <a:schemeClr val="dk1"/>
          </a:fontRef>
        </dgm:style>
      </dgm:prSet>
      <dgm:spPr>
        <a:noFill/>
        <a:ln>
          <a:noFill/>
        </a:ln>
      </dgm:spPr>
      <dgm:t>
        <a:bodyPr/>
        <a:lstStyle/>
        <a:p>
          <a:r>
            <a:rPr lang="en-US"/>
            <a:t>02</a:t>
          </a:r>
          <a:endParaRPr lang="en-US" dirty="0"/>
        </a:p>
      </dgm:t>
    </dgm:pt>
    <dgm:pt modelId="{D851DA90-81BC-4740-8E03-07F451BC5A78}">
      <dgm:prSet/>
      <dgm:spPr>
        <a:solidFill>
          <a:schemeClr val="bg1">
            <a:lumMod val="95000"/>
          </a:schemeClr>
        </a:solidFill>
        <a:ln w="25400">
          <a:solidFill>
            <a:schemeClr val="accent5"/>
          </a:solidFill>
        </a:ln>
      </dgm:spPr>
      <dgm:t>
        <a:bodyPr/>
        <a:lstStyle/>
        <a:p>
          <a:r>
            <a:rPr lang="en-US" dirty="0">
              <a:solidFill>
                <a:schemeClr val="tx1"/>
              </a:solidFill>
            </a:rPr>
            <a:t>Note: If you have surpassed your time limit and no approved Graduate Leave of Absence Request is on file, a Time Limit Extension Request form must also be submitted  before readmission to doctoral candidacy can be approved.</a:t>
          </a:r>
        </a:p>
      </dgm:t>
    </dgm:pt>
    <dgm:pt modelId="{D7E4078D-93EB-427C-897D-FBF58FB30D35}" type="parTrans" cxnId="{EFB57CC7-B68C-4F6B-AD09-858FFEBD81FA}">
      <dgm:prSet/>
      <dgm:spPr/>
      <dgm:t>
        <a:bodyPr/>
        <a:lstStyle/>
        <a:p>
          <a:endParaRPr lang="en-US" dirty="0"/>
        </a:p>
      </dgm:t>
    </dgm:pt>
    <dgm:pt modelId="{70ED6DE1-1820-4B6A-8B95-9D146564E344}" type="sibTrans" cxnId="{EFB57CC7-B68C-4F6B-AD09-858FFEBD81FA}">
      <dgm:prSet phldrT="03" phldr="0">
        <dgm:style>
          <a:lnRef idx="0">
            <a:scrgbClr r="0" g="0" b="0"/>
          </a:lnRef>
          <a:fillRef idx="0">
            <a:scrgbClr r="0" g="0" b="0"/>
          </a:fillRef>
          <a:effectRef idx="0">
            <a:scrgbClr r="0" g="0" b="0"/>
          </a:effectRef>
          <a:fontRef idx="minor">
            <a:schemeClr val="dk1"/>
          </a:fontRef>
        </dgm:style>
      </dgm:prSet>
      <dgm:spPr>
        <a:noFill/>
        <a:ln>
          <a:noFill/>
        </a:ln>
      </dgm:spPr>
      <dgm:t>
        <a:bodyPr/>
        <a:lstStyle/>
        <a:p>
          <a:r>
            <a:rPr lang="en-US"/>
            <a:t>03</a:t>
          </a:r>
          <a:endParaRPr lang="en-US" dirty="0"/>
        </a:p>
      </dgm:t>
    </dgm:pt>
    <dgm:pt modelId="{5B720CB1-982E-452E-AC13-893FC213A62B}" type="pres">
      <dgm:prSet presAssocID="{6F088E63-D463-4A62-BD6B-2427648B36DE}" presName="Name0" presStyleCnt="0">
        <dgm:presLayoutVars>
          <dgm:animLvl val="lvl"/>
          <dgm:resizeHandles val="exact"/>
        </dgm:presLayoutVars>
      </dgm:prSet>
      <dgm:spPr/>
    </dgm:pt>
    <dgm:pt modelId="{F113B027-FC5F-43E9-8DEF-A37F8B9C828D}" type="pres">
      <dgm:prSet presAssocID="{C5570223-97DD-4A0E-B734-4260A4BA8741}" presName="compositeNode" presStyleCnt="0">
        <dgm:presLayoutVars>
          <dgm:bulletEnabled val="1"/>
        </dgm:presLayoutVars>
      </dgm:prSet>
      <dgm:spPr/>
    </dgm:pt>
    <dgm:pt modelId="{14852560-9294-411E-A8EA-76E9787C7EDD}" type="pres">
      <dgm:prSet presAssocID="{C5570223-97DD-4A0E-B734-4260A4BA8741}" presName="bgRect" presStyleLbl="alignNode1" presStyleIdx="0" presStyleCnt="3" custScaleY="195916"/>
      <dgm:spPr/>
    </dgm:pt>
    <dgm:pt modelId="{4115FB15-D11B-4937-98FB-E1DFA3C867ED}" type="pres">
      <dgm:prSet presAssocID="{70D174E8-565D-4522-87EE-AE68B4F0BD0B}" presName="sibTransNodeRect" presStyleLbl="alignNode1" presStyleIdx="0" presStyleCnt="3" custScaleX="93854" custScaleY="85772">
        <dgm:presLayoutVars>
          <dgm:chMax val="0"/>
          <dgm:bulletEnabled val="1"/>
        </dgm:presLayoutVars>
      </dgm:prSet>
      <dgm:spPr/>
    </dgm:pt>
    <dgm:pt modelId="{E9E2315E-8B53-48E2-B8AB-3657D19AF059}" type="pres">
      <dgm:prSet presAssocID="{C5570223-97DD-4A0E-B734-4260A4BA8741}" presName="nodeRect" presStyleLbl="alignNode1" presStyleIdx="0" presStyleCnt="3">
        <dgm:presLayoutVars>
          <dgm:bulletEnabled val="1"/>
        </dgm:presLayoutVars>
      </dgm:prSet>
      <dgm:spPr/>
    </dgm:pt>
    <dgm:pt modelId="{1CE5DFDD-AC09-42F6-82F7-C1A4F0448DC6}" type="pres">
      <dgm:prSet presAssocID="{70D174E8-565D-4522-87EE-AE68B4F0BD0B}" presName="sibTrans" presStyleCnt="0"/>
      <dgm:spPr/>
    </dgm:pt>
    <dgm:pt modelId="{05E94FD9-2908-46C7-82E1-9E95AD54AB49}" type="pres">
      <dgm:prSet presAssocID="{A2BF278C-D55E-4279-8688-5C458B40FD2A}" presName="compositeNode" presStyleCnt="0">
        <dgm:presLayoutVars>
          <dgm:bulletEnabled val="1"/>
        </dgm:presLayoutVars>
      </dgm:prSet>
      <dgm:spPr/>
    </dgm:pt>
    <dgm:pt modelId="{26DB1354-637C-4E09-9B9C-5B28D70EF621}" type="pres">
      <dgm:prSet presAssocID="{A2BF278C-D55E-4279-8688-5C458B40FD2A}" presName="bgRect" presStyleLbl="alignNode1" presStyleIdx="1" presStyleCnt="3" custScaleY="196861"/>
      <dgm:spPr/>
    </dgm:pt>
    <dgm:pt modelId="{C909839B-B5B3-4727-9B00-1D6467BF744D}" type="pres">
      <dgm:prSet presAssocID="{60A94522-AD41-44E1-8F03-53506B69B410}" presName="sibTransNodeRect" presStyleLbl="alignNode1" presStyleIdx="1" presStyleCnt="3">
        <dgm:presLayoutVars>
          <dgm:chMax val="0"/>
          <dgm:bulletEnabled val="1"/>
        </dgm:presLayoutVars>
      </dgm:prSet>
      <dgm:spPr/>
    </dgm:pt>
    <dgm:pt modelId="{F8694EB7-8038-4B65-B2EB-CEFF80F8AA9E}" type="pres">
      <dgm:prSet presAssocID="{A2BF278C-D55E-4279-8688-5C458B40FD2A}" presName="nodeRect" presStyleLbl="alignNode1" presStyleIdx="1" presStyleCnt="3">
        <dgm:presLayoutVars>
          <dgm:bulletEnabled val="1"/>
        </dgm:presLayoutVars>
      </dgm:prSet>
      <dgm:spPr/>
    </dgm:pt>
    <dgm:pt modelId="{6D2F7D93-732E-4E67-BD82-C3F6005BE84C}" type="pres">
      <dgm:prSet presAssocID="{60A94522-AD41-44E1-8F03-53506B69B410}" presName="sibTrans" presStyleCnt="0"/>
      <dgm:spPr/>
    </dgm:pt>
    <dgm:pt modelId="{E95CD539-4D64-48B9-8536-39D63736337A}" type="pres">
      <dgm:prSet presAssocID="{D851DA90-81BC-4740-8E03-07F451BC5A78}" presName="compositeNode" presStyleCnt="0">
        <dgm:presLayoutVars>
          <dgm:bulletEnabled val="1"/>
        </dgm:presLayoutVars>
      </dgm:prSet>
      <dgm:spPr/>
    </dgm:pt>
    <dgm:pt modelId="{494C585E-5794-4E0D-9974-0538E48E1A6F}" type="pres">
      <dgm:prSet presAssocID="{D851DA90-81BC-4740-8E03-07F451BC5A78}" presName="bgRect" presStyleLbl="alignNode1" presStyleIdx="2" presStyleCnt="3" custScaleY="196005"/>
      <dgm:spPr/>
    </dgm:pt>
    <dgm:pt modelId="{BAC68D42-CCA2-41BE-8259-6C10EEEE2B09}" type="pres">
      <dgm:prSet presAssocID="{70ED6DE1-1820-4B6A-8B95-9D146564E344}" presName="sibTransNodeRect" presStyleLbl="alignNode1" presStyleIdx="2" presStyleCnt="3">
        <dgm:presLayoutVars>
          <dgm:chMax val="0"/>
          <dgm:bulletEnabled val="1"/>
        </dgm:presLayoutVars>
      </dgm:prSet>
      <dgm:spPr/>
    </dgm:pt>
    <dgm:pt modelId="{89666C4A-BCAC-4F3B-AC95-42217247097F}" type="pres">
      <dgm:prSet presAssocID="{D851DA90-81BC-4740-8E03-07F451BC5A78}" presName="nodeRect" presStyleLbl="alignNode1" presStyleIdx="2" presStyleCnt="3">
        <dgm:presLayoutVars>
          <dgm:bulletEnabled val="1"/>
        </dgm:presLayoutVars>
      </dgm:prSet>
      <dgm:spPr/>
    </dgm:pt>
  </dgm:ptLst>
  <dgm:cxnLst>
    <dgm:cxn modelId="{13384D2F-9A2D-4844-9EF4-A1E0504237C6}" type="presOf" srcId="{70D174E8-565D-4522-87EE-AE68B4F0BD0B}" destId="{4115FB15-D11B-4937-98FB-E1DFA3C867ED}" srcOrd="0" destOrd="0" presId="urn:microsoft.com/office/officeart/2016/7/layout/LinearBlockProcessNumbered"/>
    <dgm:cxn modelId="{782B2A38-C09E-47BF-86CD-C8AAEB8E5A18}" type="presOf" srcId="{60A94522-AD41-44E1-8F03-53506B69B410}" destId="{C909839B-B5B3-4727-9B00-1D6467BF744D}" srcOrd="0" destOrd="0" presId="urn:microsoft.com/office/officeart/2016/7/layout/LinearBlockProcessNumbered"/>
    <dgm:cxn modelId="{0014B138-45FB-4DB6-B21D-94187F51E868}" srcId="{6F088E63-D463-4A62-BD6B-2427648B36DE}" destId="{A2BF278C-D55E-4279-8688-5C458B40FD2A}" srcOrd="1" destOrd="0" parTransId="{2FC36560-8BD2-4BD2-9DC8-2A6432EF3AFB}" sibTransId="{60A94522-AD41-44E1-8F03-53506B69B410}"/>
    <dgm:cxn modelId="{4E7F6899-1DD6-41B4-BDFC-055D81276C54}" type="presOf" srcId="{A2BF278C-D55E-4279-8688-5C458B40FD2A}" destId="{26DB1354-637C-4E09-9B9C-5B28D70EF621}" srcOrd="0" destOrd="0" presId="urn:microsoft.com/office/officeart/2016/7/layout/LinearBlockProcessNumbered"/>
    <dgm:cxn modelId="{AB23D39B-AD8F-4A09-95B7-ECEDF7583DFD}" type="presOf" srcId="{A2BF278C-D55E-4279-8688-5C458B40FD2A}" destId="{F8694EB7-8038-4B65-B2EB-CEFF80F8AA9E}" srcOrd="1" destOrd="0" presId="urn:microsoft.com/office/officeart/2016/7/layout/LinearBlockProcessNumbered"/>
    <dgm:cxn modelId="{06CC92A2-A7EF-4399-B162-96B263CE121D}" type="presOf" srcId="{D851DA90-81BC-4740-8E03-07F451BC5A78}" destId="{89666C4A-BCAC-4F3B-AC95-42217247097F}" srcOrd="1" destOrd="0" presId="urn:microsoft.com/office/officeart/2016/7/layout/LinearBlockProcessNumbered"/>
    <dgm:cxn modelId="{FB98D9AE-7EA4-4E0C-A440-8AB399B977CD}" type="presOf" srcId="{C5570223-97DD-4A0E-B734-4260A4BA8741}" destId="{E9E2315E-8B53-48E2-B8AB-3657D19AF059}" srcOrd="1" destOrd="0" presId="urn:microsoft.com/office/officeart/2016/7/layout/LinearBlockProcessNumbered"/>
    <dgm:cxn modelId="{C1273BBB-1FA4-4A7A-9519-519AF7473407}" type="presOf" srcId="{70ED6DE1-1820-4B6A-8B95-9D146564E344}" destId="{BAC68D42-CCA2-41BE-8259-6C10EEEE2B09}" srcOrd="0" destOrd="0" presId="urn:microsoft.com/office/officeart/2016/7/layout/LinearBlockProcessNumbered"/>
    <dgm:cxn modelId="{EFB57CC7-B68C-4F6B-AD09-858FFEBD81FA}" srcId="{6F088E63-D463-4A62-BD6B-2427648B36DE}" destId="{D851DA90-81BC-4740-8E03-07F451BC5A78}" srcOrd="2" destOrd="0" parTransId="{D7E4078D-93EB-427C-897D-FBF58FB30D35}" sibTransId="{70ED6DE1-1820-4B6A-8B95-9D146564E344}"/>
    <dgm:cxn modelId="{62E518C9-AEDE-4C2D-B0FC-BB18C471858E}" srcId="{6F088E63-D463-4A62-BD6B-2427648B36DE}" destId="{C5570223-97DD-4A0E-B734-4260A4BA8741}" srcOrd="0" destOrd="0" parTransId="{A65A4AAC-2275-4EDE-B5B3-450EBF4C8D49}" sibTransId="{70D174E8-565D-4522-87EE-AE68B4F0BD0B}"/>
    <dgm:cxn modelId="{0752A8CA-C20B-45A6-9D46-44B281A53EDC}" type="presOf" srcId="{6F088E63-D463-4A62-BD6B-2427648B36DE}" destId="{5B720CB1-982E-452E-AC13-893FC213A62B}" srcOrd="0" destOrd="0" presId="urn:microsoft.com/office/officeart/2016/7/layout/LinearBlockProcessNumbered"/>
    <dgm:cxn modelId="{99137FD0-2012-48D3-91A2-81F62568620E}" type="presOf" srcId="{C5570223-97DD-4A0E-B734-4260A4BA8741}" destId="{14852560-9294-411E-A8EA-76E9787C7EDD}" srcOrd="0" destOrd="0" presId="urn:microsoft.com/office/officeart/2016/7/layout/LinearBlockProcessNumbered"/>
    <dgm:cxn modelId="{628C89D2-016C-4A6B-A076-15E102DE9AAA}" type="presOf" srcId="{D851DA90-81BC-4740-8E03-07F451BC5A78}" destId="{494C585E-5794-4E0D-9974-0538E48E1A6F}" srcOrd="0" destOrd="0" presId="urn:microsoft.com/office/officeart/2016/7/layout/LinearBlockProcessNumbered"/>
    <dgm:cxn modelId="{FBB8E318-CAEC-449C-9982-8716EFDDCF63}" type="presParOf" srcId="{5B720CB1-982E-452E-AC13-893FC213A62B}" destId="{F113B027-FC5F-43E9-8DEF-A37F8B9C828D}" srcOrd="0" destOrd="0" presId="urn:microsoft.com/office/officeart/2016/7/layout/LinearBlockProcessNumbered"/>
    <dgm:cxn modelId="{9CE06980-5D93-4158-861C-FE265A8BA00A}" type="presParOf" srcId="{F113B027-FC5F-43E9-8DEF-A37F8B9C828D}" destId="{14852560-9294-411E-A8EA-76E9787C7EDD}" srcOrd="0" destOrd="0" presId="urn:microsoft.com/office/officeart/2016/7/layout/LinearBlockProcessNumbered"/>
    <dgm:cxn modelId="{FC3095A3-4661-43A2-8385-BDC241E9A521}" type="presParOf" srcId="{F113B027-FC5F-43E9-8DEF-A37F8B9C828D}" destId="{4115FB15-D11B-4937-98FB-E1DFA3C867ED}" srcOrd="1" destOrd="0" presId="urn:microsoft.com/office/officeart/2016/7/layout/LinearBlockProcessNumbered"/>
    <dgm:cxn modelId="{8763A641-A302-448B-A465-9CF52DF03935}" type="presParOf" srcId="{F113B027-FC5F-43E9-8DEF-A37F8B9C828D}" destId="{E9E2315E-8B53-48E2-B8AB-3657D19AF059}" srcOrd="2" destOrd="0" presId="urn:microsoft.com/office/officeart/2016/7/layout/LinearBlockProcessNumbered"/>
    <dgm:cxn modelId="{0661D090-3BD6-4233-8236-ACF005E35F56}" type="presParOf" srcId="{5B720CB1-982E-452E-AC13-893FC213A62B}" destId="{1CE5DFDD-AC09-42F6-82F7-C1A4F0448DC6}" srcOrd="1" destOrd="0" presId="urn:microsoft.com/office/officeart/2016/7/layout/LinearBlockProcessNumbered"/>
    <dgm:cxn modelId="{4FA20706-35BA-428C-8C78-396B34271860}" type="presParOf" srcId="{5B720CB1-982E-452E-AC13-893FC213A62B}" destId="{05E94FD9-2908-46C7-82E1-9E95AD54AB49}" srcOrd="2" destOrd="0" presId="urn:microsoft.com/office/officeart/2016/7/layout/LinearBlockProcessNumbered"/>
    <dgm:cxn modelId="{DDB1A529-C344-49E7-B2D9-3EF93DD76D51}" type="presParOf" srcId="{05E94FD9-2908-46C7-82E1-9E95AD54AB49}" destId="{26DB1354-637C-4E09-9B9C-5B28D70EF621}" srcOrd="0" destOrd="0" presId="urn:microsoft.com/office/officeart/2016/7/layout/LinearBlockProcessNumbered"/>
    <dgm:cxn modelId="{C8CBE9C2-B506-49A2-9DA0-8DF80F7CBC29}" type="presParOf" srcId="{05E94FD9-2908-46C7-82E1-9E95AD54AB49}" destId="{C909839B-B5B3-4727-9B00-1D6467BF744D}" srcOrd="1" destOrd="0" presId="urn:microsoft.com/office/officeart/2016/7/layout/LinearBlockProcessNumbered"/>
    <dgm:cxn modelId="{C935B9BC-704A-4B49-85D4-7B3388A75212}" type="presParOf" srcId="{05E94FD9-2908-46C7-82E1-9E95AD54AB49}" destId="{F8694EB7-8038-4B65-B2EB-CEFF80F8AA9E}" srcOrd="2" destOrd="0" presId="urn:microsoft.com/office/officeart/2016/7/layout/LinearBlockProcessNumbered"/>
    <dgm:cxn modelId="{5091668B-ED0A-4C02-9F0F-B0CEDF470239}" type="presParOf" srcId="{5B720CB1-982E-452E-AC13-893FC213A62B}" destId="{6D2F7D93-732E-4E67-BD82-C3F6005BE84C}" srcOrd="3" destOrd="0" presId="urn:microsoft.com/office/officeart/2016/7/layout/LinearBlockProcessNumbered"/>
    <dgm:cxn modelId="{1B442388-0FD7-4C7C-9563-4C83CC1EAB7B}" type="presParOf" srcId="{5B720CB1-982E-452E-AC13-893FC213A62B}" destId="{E95CD539-4D64-48B9-8536-39D63736337A}" srcOrd="4" destOrd="0" presId="urn:microsoft.com/office/officeart/2016/7/layout/LinearBlockProcessNumbered"/>
    <dgm:cxn modelId="{B41BE287-754D-426A-9294-F333FF269110}" type="presParOf" srcId="{E95CD539-4D64-48B9-8536-39D63736337A}" destId="{494C585E-5794-4E0D-9974-0538E48E1A6F}" srcOrd="0" destOrd="0" presId="urn:microsoft.com/office/officeart/2016/7/layout/LinearBlockProcessNumbered"/>
    <dgm:cxn modelId="{1785C5B2-76B8-4D7F-A1D1-E7070EF6436D}" type="presParOf" srcId="{E95CD539-4D64-48B9-8536-39D63736337A}" destId="{BAC68D42-CCA2-41BE-8259-6C10EEEE2B09}" srcOrd="1" destOrd="0" presId="urn:microsoft.com/office/officeart/2016/7/layout/LinearBlockProcessNumbered"/>
    <dgm:cxn modelId="{3B992719-D977-4CC3-86A8-6F42895A7FD5}" type="presParOf" srcId="{E95CD539-4D64-48B9-8536-39D63736337A}" destId="{89666C4A-BCAC-4F3B-AC95-42217247097F}"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852560-9294-411E-A8EA-76E9787C7EDD}">
      <dsp:nvSpPr>
        <dsp:cNvPr id="0" name=""/>
        <dsp:cNvSpPr/>
      </dsp:nvSpPr>
      <dsp:spPr>
        <a:xfrm>
          <a:off x="499" y="234743"/>
          <a:ext cx="2022239" cy="4754268"/>
        </a:xfrm>
        <a:prstGeom prst="rect">
          <a:avLst/>
        </a:prstGeom>
        <a:solidFill>
          <a:schemeClr val="bg1">
            <a:lumMod val="95000"/>
          </a:schemeClr>
        </a:solidFill>
        <a:ln w="25400"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752" tIns="0" rIns="199752" bIns="330200" numCol="1" spcCol="1270" anchor="t" anchorCtr="0">
          <a:noAutofit/>
        </a:bodyPr>
        <a:lstStyle/>
        <a:p>
          <a:pPr marL="0" lvl="0" indent="0" algn="l" defTabSz="488950">
            <a:lnSpc>
              <a:spcPct val="90000"/>
            </a:lnSpc>
            <a:spcBef>
              <a:spcPct val="0"/>
            </a:spcBef>
            <a:spcAft>
              <a:spcPct val="35000"/>
            </a:spcAft>
            <a:buNone/>
          </a:pPr>
          <a:r>
            <a:rPr lang="en-ZA" sz="1100" kern="1200" dirty="0">
              <a:solidFill>
                <a:schemeClr val="tx1"/>
              </a:solidFill>
            </a:rPr>
            <a:t>Readmission to doctoral candidacy is necessary if a doctoral candidate has not maintained continuous </a:t>
          </a:r>
          <a:r>
            <a:rPr lang="en-ZA" sz="1100" kern="1200" dirty="0" err="1">
              <a:solidFill>
                <a:schemeClr val="tx1"/>
              </a:solidFill>
            </a:rPr>
            <a:t>enrollment</a:t>
          </a:r>
          <a:r>
            <a:rPr lang="en-ZA" sz="1100" kern="1200" dirty="0">
              <a:solidFill>
                <a:schemeClr val="tx1"/>
              </a:solidFill>
            </a:rPr>
            <a:t>.  If a student has not been registered for a period of 3 consecutive semesters, they are dropped from “active” status and must be readmitted to doctoral candidacy to allow for registration in dissertation hours.</a:t>
          </a:r>
          <a:endParaRPr lang="en-US" sz="1100" kern="1200" dirty="0">
            <a:solidFill>
              <a:schemeClr val="tx1"/>
            </a:solidFill>
          </a:endParaRPr>
        </a:p>
      </dsp:txBody>
      <dsp:txXfrm>
        <a:off x="499" y="2136450"/>
        <a:ext cx="2022239" cy="2852561"/>
      </dsp:txXfrm>
    </dsp:sp>
    <dsp:sp modelId="{4115FB15-D11B-4937-98FB-E1DFA3C867ED}">
      <dsp:nvSpPr>
        <dsp:cNvPr id="0" name=""/>
        <dsp:cNvSpPr/>
      </dsp:nvSpPr>
      <dsp:spPr>
        <a:xfrm>
          <a:off x="62642" y="1467587"/>
          <a:ext cx="1897952" cy="832567"/>
        </a:xfrm>
        <a:prstGeom prst="rect">
          <a:avLst/>
        </a:prstGeom>
        <a:noFill/>
        <a:ln w="19050" cap="rnd" cmpd="sng" algn="ctr">
          <a:noFill/>
          <a:prstDash val="solid"/>
        </a:ln>
        <a:effectLst/>
        <a:sp3d/>
      </dsp:spPr>
      <dsp:style>
        <a:lnRef idx="2">
          <a:schemeClr val="accent1"/>
        </a:lnRef>
        <a:fillRef idx="1">
          <a:schemeClr val="lt1"/>
        </a:fillRef>
        <a:effectRef idx="0">
          <a:schemeClr val="accent1"/>
        </a:effectRef>
        <a:fontRef idx="minor">
          <a:schemeClr val="dk1"/>
        </a:fontRef>
      </dsp:style>
      <dsp:txBody>
        <a:bodyPr spcFirstLastPara="0" vert="horz" wrap="square" lIns="199752" tIns="165100" rIns="199752" bIns="165100" numCol="1" spcCol="1270" anchor="ctr" anchorCtr="0">
          <a:noAutofit/>
        </a:bodyPr>
        <a:lstStyle/>
        <a:p>
          <a:pPr marL="0" lvl="0" indent="0" algn="l" defTabSz="1555750">
            <a:lnSpc>
              <a:spcPct val="90000"/>
            </a:lnSpc>
            <a:spcBef>
              <a:spcPct val="0"/>
            </a:spcBef>
            <a:spcAft>
              <a:spcPct val="35000"/>
            </a:spcAft>
            <a:buNone/>
          </a:pPr>
          <a:r>
            <a:rPr lang="en-US" sz="3500" kern="1200"/>
            <a:t>01</a:t>
          </a:r>
          <a:endParaRPr lang="en-US" sz="3500" kern="1200" dirty="0"/>
        </a:p>
      </dsp:txBody>
      <dsp:txXfrm>
        <a:off x="62642" y="1467587"/>
        <a:ext cx="1897952" cy="832567"/>
      </dsp:txXfrm>
    </dsp:sp>
    <dsp:sp modelId="{26DB1354-637C-4E09-9B9C-5B28D70EF621}">
      <dsp:nvSpPr>
        <dsp:cNvPr id="0" name=""/>
        <dsp:cNvSpPr/>
      </dsp:nvSpPr>
      <dsp:spPr>
        <a:xfrm>
          <a:off x="2184517" y="234743"/>
          <a:ext cx="2022239" cy="4777200"/>
        </a:xfrm>
        <a:prstGeom prst="rect">
          <a:avLst/>
        </a:prstGeom>
        <a:solidFill>
          <a:schemeClr val="bg1">
            <a:lumMod val="95000"/>
          </a:schemeClr>
        </a:solidFill>
        <a:ln w="25400" cap="rnd" cmpd="sng" algn="ctr">
          <a:solidFill>
            <a:schemeClr val="accent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752" tIns="0" rIns="199752" bIns="330200" numCol="1" spcCol="1270" anchor="t" anchorCtr="0">
          <a:noAutofit/>
        </a:bodyPr>
        <a:lstStyle/>
        <a:p>
          <a:pPr marL="0" lvl="0" indent="0" algn="l" defTabSz="488950">
            <a:lnSpc>
              <a:spcPct val="90000"/>
            </a:lnSpc>
            <a:spcBef>
              <a:spcPct val="0"/>
            </a:spcBef>
            <a:spcAft>
              <a:spcPct val="35000"/>
            </a:spcAft>
            <a:buNone/>
          </a:pPr>
          <a:r>
            <a:rPr lang="en-ZA" sz="1100" kern="1200" dirty="0">
              <a:solidFill>
                <a:schemeClr val="tx1"/>
              </a:solidFill>
            </a:rPr>
            <a:t>Fill out online form, secure appropriate signatures  and include student’s letter of request, unofficial transcript, copy of student’s reinstatement approval letter from Graduate Admissions (if applicable) and Time Limit Extension Request form (if applicable).</a:t>
          </a:r>
          <a:endParaRPr lang="en-US" sz="1100" kern="1200" dirty="0">
            <a:solidFill>
              <a:schemeClr val="tx1"/>
            </a:solidFill>
          </a:endParaRPr>
        </a:p>
      </dsp:txBody>
      <dsp:txXfrm>
        <a:off x="2184517" y="2145623"/>
        <a:ext cx="2022239" cy="2866320"/>
      </dsp:txXfrm>
    </dsp:sp>
    <dsp:sp modelId="{C909839B-B5B3-4727-9B00-1D6467BF744D}">
      <dsp:nvSpPr>
        <dsp:cNvPr id="0" name=""/>
        <dsp:cNvSpPr/>
      </dsp:nvSpPr>
      <dsp:spPr>
        <a:xfrm>
          <a:off x="2184517" y="1409999"/>
          <a:ext cx="2022239" cy="970674"/>
        </a:xfrm>
        <a:prstGeom prst="rect">
          <a:avLst/>
        </a:prstGeom>
        <a:noFill/>
        <a:ln>
          <a:noFill/>
        </a:ln>
        <a:effectLst/>
        <a:sp3d/>
      </dsp:spPr>
      <dsp:style>
        <a:lnRef idx="0">
          <a:scrgbClr r="0" g="0" b="0"/>
        </a:lnRef>
        <a:fillRef idx="0">
          <a:scrgbClr r="0" g="0" b="0"/>
        </a:fillRef>
        <a:effectRef idx="0">
          <a:scrgbClr r="0" g="0" b="0"/>
        </a:effectRef>
        <a:fontRef idx="minor">
          <a:schemeClr val="dk1"/>
        </a:fontRef>
      </dsp:style>
      <dsp:txBody>
        <a:bodyPr spcFirstLastPara="0" vert="horz" wrap="square" lIns="199752" tIns="165100" rIns="199752" bIns="165100" numCol="1" spcCol="1270" anchor="ctr" anchorCtr="0">
          <a:noAutofit/>
        </a:bodyPr>
        <a:lstStyle/>
        <a:p>
          <a:pPr marL="0" lvl="0" indent="0" algn="l" defTabSz="1555750">
            <a:lnSpc>
              <a:spcPct val="90000"/>
            </a:lnSpc>
            <a:spcBef>
              <a:spcPct val="0"/>
            </a:spcBef>
            <a:spcAft>
              <a:spcPct val="35000"/>
            </a:spcAft>
            <a:buNone/>
          </a:pPr>
          <a:r>
            <a:rPr lang="en-US" sz="3500" kern="1200"/>
            <a:t>02</a:t>
          </a:r>
          <a:endParaRPr lang="en-US" sz="3500" kern="1200" dirty="0"/>
        </a:p>
      </dsp:txBody>
      <dsp:txXfrm>
        <a:off x="2184517" y="1409999"/>
        <a:ext cx="2022239" cy="970674"/>
      </dsp:txXfrm>
    </dsp:sp>
    <dsp:sp modelId="{494C585E-5794-4E0D-9974-0538E48E1A6F}">
      <dsp:nvSpPr>
        <dsp:cNvPr id="0" name=""/>
        <dsp:cNvSpPr/>
      </dsp:nvSpPr>
      <dsp:spPr>
        <a:xfrm>
          <a:off x="4368536" y="234743"/>
          <a:ext cx="2022239" cy="4756428"/>
        </a:xfrm>
        <a:prstGeom prst="rect">
          <a:avLst/>
        </a:prstGeom>
        <a:solidFill>
          <a:schemeClr val="bg1">
            <a:lumMod val="95000"/>
          </a:schemeClr>
        </a:solidFill>
        <a:ln w="25400" cap="rnd" cmpd="sng" algn="ctr">
          <a:solidFill>
            <a:schemeClr val="accent5"/>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752" tIns="0" rIns="199752" bIns="330200" numCol="1" spcCol="1270" anchor="t" anchorCtr="0">
          <a:noAutofit/>
        </a:bodyPr>
        <a:lstStyle/>
        <a:p>
          <a:pPr marL="0" lvl="0" indent="0" algn="l" defTabSz="488950">
            <a:lnSpc>
              <a:spcPct val="90000"/>
            </a:lnSpc>
            <a:spcBef>
              <a:spcPct val="0"/>
            </a:spcBef>
            <a:spcAft>
              <a:spcPct val="35000"/>
            </a:spcAft>
            <a:buNone/>
          </a:pPr>
          <a:r>
            <a:rPr lang="en-US" sz="1100" kern="1200" dirty="0">
              <a:solidFill>
                <a:schemeClr val="tx1"/>
              </a:solidFill>
            </a:rPr>
            <a:t>Note: If you have surpassed your time limit and no approved Graduate Leave of Absence Request is on file, a Time Limit Extension Request form must also be submitted  before readmission to doctoral candidacy can be approved.</a:t>
          </a:r>
        </a:p>
      </dsp:txBody>
      <dsp:txXfrm>
        <a:off x="4368536" y="2137314"/>
        <a:ext cx="2022239" cy="2853856"/>
      </dsp:txXfrm>
    </dsp:sp>
    <dsp:sp modelId="{BAC68D42-CCA2-41BE-8259-6C10EEEE2B09}">
      <dsp:nvSpPr>
        <dsp:cNvPr id="0" name=""/>
        <dsp:cNvSpPr/>
      </dsp:nvSpPr>
      <dsp:spPr>
        <a:xfrm>
          <a:off x="4368536" y="1399613"/>
          <a:ext cx="2022239" cy="970674"/>
        </a:xfrm>
        <a:prstGeom prst="rect">
          <a:avLst/>
        </a:prstGeom>
        <a:noFill/>
        <a:ln>
          <a:noFill/>
        </a:ln>
        <a:effectLst/>
        <a:sp3d/>
      </dsp:spPr>
      <dsp:style>
        <a:lnRef idx="0">
          <a:scrgbClr r="0" g="0" b="0"/>
        </a:lnRef>
        <a:fillRef idx="0">
          <a:scrgbClr r="0" g="0" b="0"/>
        </a:fillRef>
        <a:effectRef idx="0">
          <a:scrgbClr r="0" g="0" b="0"/>
        </a:effectRef>
        <a:fontRef idx="minor">
          <a:schemeClr val="dk1"/>
        </a:fontRef>
      </dsp:style>
      <dsp:txBody>
        <a:bodyPr spcFirstLastPara="0" vert="horz" wrap="square" lIns="199752" tIns="165100" rIns="199752" bIns="165100" numCol="1" spcCol="1270" anchor="ctr" anchorCtr="0">
          <a:noAutofit/>
        </a:bodyPr>
        <a:lstStyle/>
        <a:p>
          <a:pPr marL="0" lvl="0" indent="0" algn="l" defTabSz="1555750">
            <a:lnSpc>
              <a:spcPct val="90000"/>
            </a:lnSpc>
            <a:spcBef>
              <a:spcPct val="0"/>
            </a:spcBef>
            <a:spcAft>
              <a:spcPct val="35000"/>
            </a:spcAft>
            <a:buNone/>
          </a:pPr>
          <a:r>
            <a:rPr lang="en-US" sz="3500" kern="1200"/>
            <a:t>03</a:t>
          </a:r>
          <a:endParaRPr lang="en-US" sz="3500" kern="1200" dirty="0"/>
        </a:p>
      </dsp:txBody>
      <dsp:txXfrm>
        <a:off x="4368536" y="1399613"/>
        <a:ext cx="2022239" cy="970674"/>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A259BEA-82BC-4476-91F2-380E77DBADB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29DE9C3-2AB8-44E5-BCFE-5DD42DFC56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6D7858F-6309-4F09-BEA0-6CBF97E55806}" type="datetimeFigureOut">
              <a:rPr lang="en-US" smtClean="0"/>
              <a:t>3/1/2023</a:t>
            </a:fld>
            <a:endParaRPr lang="en-US" dirty="0"/>
          </a:p>
        </p:txBody>
      </p:sp>
      <p:sp>
        <p:nvSpPr>
          <p:cNvPr id="4" name="Footer Placeholder 3">
            <a:extLst>
              <a:ext uri="{FF2B5EF4-FFF2-40B4-BE49-F238E27FC236}">
                <a16:creationId xmlns:a16="http://schemas.microsoft.com/office/drawing/2014/main" id="{5E1B971B-9BC3-41DB-91DC-F03F5C808D7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4A0720E-F4E2-435B-A885-9194BA30267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F8AE00-5498-4F06-8655-F21703489BCA}" type="slidenum">
              <a:rPr lang="en-US" smtClean="0"/>
              <a:t>‹#›</a:t>
            </a:fld>
            <a:endParaRPr lang="en-US" dirty="0"/>
          </a:p>
        </p:txBody>
      </p:sp>
    </p:spTree>
    <p:extLst>
      <p:ext uri="{BB962C8B-B14F-4D97-AF65-F5344CB8AC3E}">
        <p14:creationId xmlns:p14="http://schemas.microsoft.com/office/powerpoint/2010/main" val="3773420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F53C5D-CD12-6D4C-A980-0612968271E2}" type="datetimeFigureOut">
              <a:rPr lang="en-US" smtClean="0"/>
              <a:t>3/1/2023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F167F0-0840-1348-BFE4-C6298BBC0698}" type="slidenum">
              <a:rPr lang="en-US" smtClean="0"/>
              <a:t>‹#›</a:t>
            </a:fld>
            <a:endParaRPr lang="en-US" dirty="0"/>
          </a:p>
        </p:txBody>
      </p:sp>
    </p:spTree>
    <p:extLst>
      <p:ext uri="{BB962C8B-B14F-4D97-AF65-F5344CB8AC3E}">
        <p14:creationId xmlns:p14="http://schemas.microsoft.com/office/powerpoint/2010/main" val="1489904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noProof="0" dirty="0"/>
          </a:p>
        </p:txBody>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p:cNvSpPr>
            <a:spLocks noGrp="1"/>
          </p:cNvSpPr>
          <p:nvPr userDrawn="1">
            <p:ph type="ctrTitle"/>
          </p:nvPr>
        </p:nvSpPr>
        <p:spPr>
          <a:xfrm>
            <a:off x="1154955" y="2099733"/>
            <a:ext cx="8825658" cy="2677648"/>
          </a:xfrm>
        </p:spPr>
        <p:txBody>
          <a:bodyPr anchor="b"/>
          <a:lstStyle>
            <a:lvl1pPr>
              <a:defRPr sz="5400"/>
            </a:lvl1pPr>
          </a:lstStyle>
          <a:p>
            <a:r>
              <a:rPr lang="en-US" noProof="0"/>
              <a:t>Click to edit Master title style</a:t>
            </a:r>
          </a:p>
        </p:txBody>
      </p:sp>
      <p:sp>
        <p:nvSpPr>
          <p:cNvPr id="3" name="Subtitle 2"/>
          <p:cNvSpPr>
            <a:spLocks noGrp="1"/>
          </p:cNvSpPr>
          <p:nvPr userDrawn="1">
            <p:ph type="subTitle" idx="1"/>
          </p:nvPr>
        </p:nvSpPr>
        <p:spPr>
          <a:xfrm>
            <a:off x="1154955" y="4777380"/>
            <a:ext cx="8825658" cy="861420"/>
          </a:xfrm>
        </p:spPr>
        <p:txBody>
          <a:bodyPr anchor="t"/>
          <a:lstStyle>
            <a:lvl1pPr marL="0" indent="0" algn="l">
              <a:buNone/>
              <a:defRPr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4" name="Date Placeholder 3"/>
          <p:cNvSpPr>
            <a:spLocks noGrp="1"/>
          </p:cNvSpPr>
          <p:nvPr userDrawn="1">
            <p:ph type="dt" sz="half" idx="10"/>
          </p:nvPr>
        </p:nvSpPr>
        <p:spPr>
          <a:xfrm rot="5400000">
            <a:off x="10089390" y="1792223"/>
            <a:ext cx="990599" cy="304799"/>
          </a:xfrm>
        </p:spPr>
        <p:txBody>
          <a:bodyPr anchor="t"/>
          <a:lstStyle>
            <a:lvl1pPr algn="l">
              <a:defRPr b="0" i="0">
                <a:solidFill>
                  <a:schemeClr val="bg1"/>
                </a:solidFill>
              </a:defRPr>
            </a:lvl1pPr>
          </a:lstStyle>
          <a:p>
            <a:fld id="{75D0B1B9-C7DF-F64A-B488-12B3D5090923}" type="datetime1">
              <a:rPr lang="en-US" noProof="0" smtClean="0"/>
              <a:t>3/1/2023</a:t>
            </a:fld>
            <a:endParaRPr lang="en-US" noProof="0" dirty="0"/>
          </a:p>
        </p:txBody>
      </p:sp>
      <p:sp>
        <p:nvSpPr>
          <p:cNvPr id="5" name="Footer Placeholder 4"/>
          <p:cNvSpPr>
            <a:spLocks noGrp="1"/>
          </p:cNvSpPr>
          <p:nvPr userDrawn="1">
            <p:ph type="ftr" sz="quarter" idx="11"/>
          </p:nvPr>
        </p:nvSpPr>
        <p:spPr>
          <a:xfrm rot="5400000">
            <a:off x="8959592" y="3226820"/>
            <a:ext cx="3859795" cy="304801"/>
          </a:xfrm>
        </p:spPr>
        <p:txBody>
          <a:bodyPr/>
          <a:lstStyle>
            <a:lvl1pPr>
              <a:defRPr b="0" i="0">
                <a:solidFill>
                  <a:schemeClr val="bg1"/>
                </a:solidFill>
              </a:defRPr>
            </a:lvl1pPr>
          </a:lstStyle>
          <a:p>
            <a:endParaRPr lang="en-US" noProof="0" dirty="0"/>
          </a:p>
        </p:txBody>
      </p:sp>
      <p:sp>
        <p:nvSpPr>
          <p:cNvPr id="10" name="Rectangle 9"/>
          <p:cNvSpPr/>
          <p:nvPr userDrawn="1"/>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userDrawn="1">
            <p:ph type="sldNum" sz="quarter" idx="12"/>
          </p:nvPr>
        </p:nvSpPr>
        <p:spPr>
          <a:xfrm>
            <a:off x="10351008" y="292608"/>
            <a:ext cx="838199" cy="767687"/>
          </a:xfrm>
        </p:spPr>
        <p:txBody>
          <a:bodyPr/>
          <a:lstStyle>
            <a:lvl1pPr>
              <a:defRPr sz="2800" b="0" i="0">
                <a:latin typeface="+mj-lt"/>
              </a:defRPr>
            </a:lvl1p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357273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2300" b="0"/>
            </a:lvl1pPr>
          </a:lstStyle>
          <a:p>
            <a:r>
              <a:rPr lang="en-US" noProof="0"/>
              <a:t>Click to edit Master title style</a:t>
            </a:r>
          </a:p>
        </p:txBody>
      </p:sp>
      <p:sp>
        <p:nvSpPr>
          <p:cNvPr id="22" name="Picture Placeholder 21">
            <a:extLst>
              <a:ext uri="{FF2B5EF4-FFF2-40B4-BE49-F238E27FC236}">
                <a16:creationId xmlns:a16="http://schemas.microsoft.com/office/drawing/2014/main" id="{215A5A73-8E13-4E38-8362-0A09BA944115}"/>
              </a:ext>
            </a:extLst>
          </p:cNvPr>
          <p:cNvSpPr>
            <a:spLocks noGrp="1"/>
          </p:cNvSpPr>
          <p:nvPr>
            <p:ph type="pic" idx="1"/>
          </p:nvPr>
        </p:nvSpPr>
        <p:spPr>
          <a:xfrm>
            <a:off x="6058861" y="478881"/>
            <a:ext cx="5582675" cy="5908526"/>
          </a:xfrm>
          <a:custGeom>
            <a:avLst/>
            <a:gdLst>
              <a:gd name="connsiteX0" fmla="*/ 10816 w 5582675"/>
              <a:gd name="connsiteY0" fmla="*/ 0 h 5908526"/>
              <a:gd name="connsiteX1" fmla="*/ 5582675 w 5582675"/>
              <a:gd name="connsiteY1" fmla="*/ 0 h 5908526"/>
              <a:gd name="connsiteX2" fmla="*/ 5582675 w 5582675"/>
              <a:gd name="connsiteY2" fmla="*/ 5908526 h 5908526"/>
              <a:gd name="connsiteX3" fmla="*/ 0 w 5582675"/>
              <a:gd name="connsiteY3" fmla="*/ 5908526 h 5908526"/>
              <a:gd name="connsiteX4" fmla="*/ 30693 w 5582675"/>
              <a:gd name="connsiteY4" fmla="*/ 5722836 h 5908526"/>
              <a:gd name="connsiteX5" fmla="*/ 223682 w 5582675"/>
              <a:gd name="connsiteY5" fmla="*/ 2921544 h 5908526"/>
              <a:gd name="connsiteX6" fmla="*/ 30693 w 5582675"/>
              <a:gd name="connsiteY6" fmla="*/ 120253 h 5908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82675" h="5908526">
                <a:moveTo>
                  <a:pt x="10816" y="0"/>
                </a:moveTo>
                <a:lnTo>
                  <a:pt x="5582675" y="0"/>
                </a:lnTo>
                <a:lnTo>
                  <a:pt x="5582675" y="5908526"/>
                </a:lnTo>
                <a:lnTo>
                  <a:pt x="0" y="5908526"/>
                </a:lnTo>
                <a:lnTo>
                  <a:pt x="30693" y="5722836"/>
                </a:lnTo>
                <a:cubicBezTo>
                  <a:pt x="153771" y="4890115"/>
                  <a:pt x="223682" y="3935837"/>
                  <a:pt x="223682" y="2921544"/>
                </a:cubicBezTo>
                <a:cubicBezTo>
                  <a:pt x="223682" y="1907252"/>
                  <a:pt x="153771" y="952973"/>
                  <a:pt x="30693" y="120253"/>
                </a:cubicBezTo>
                <a:close/>
              </a:path>
            </a:pathLst>
          </a:custGeom>
          <a:effectLst/>
        </p:spPr>
        <p:txBody>
          <a:bodyPr wrap="square" anchor="ctr">
            <a:no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a:t>Click icon to add picture</a:t>
            </a:r>
            <a:endParaRPr lang="en-US" noProof="0"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5" name="Date Placeholder 4"/>
          <p:cNvSpPr>
            <a:spLocks noGrp="1"/>
          </p:cNvSpPr>
          <p:nvPr>
            <p:ph type="dt" sz="half" idx="10"/>
          </p:nvPr>
        </p:nvSpPr>
        <p:spPr/>
        <p:txBody>
          <a:bodyPr/>
          <a:lstStyle/>
          <a:p>
            <a:fld id="{163A5200-74F0-9445-8847-A53AA9C11C7B}" type="datetime1">
              <a:rPr lang="en-US" noProof="0" smtClean="0"/>
              <a:t>3/1/2023</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418343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Content Placeholder 10">
            <a:extLst>
              <a:ext uri="{FF2B5EF4-FFF2-40B4-BE49-F238E27FC236}">
                <a16:creationId xmlns:a16="http://schemas.microsoft.com/office/drawing/2014/main" id="{B50BDD93-02DA-4B21-9556-FA8B9894F903}"/>
              </a:ext>
            </a:extLst>
          </p:cNvPr>
          <p:cNvSpPr>
            <a:spLocks noGrp="1"/>
          </p:cNvSpPr>
          <p:nvPr>
            <p:ph sz="quarter" idx="13"/>
          </p:nvPr>
        </p:nvSpPr>
        <p:spPr>
          <a:xfrm>
            <a:off x="6058861" y="478880"/>
            <a:ext cx="5582675" cy="5900239"/>
          </a:xfrm>
          <a:custGeom>
            <a:avLst/>
            <a:gdLst>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0 w 5582675"/>
              <a:gd name="connsiteY4" fmla="*/ 0 h 5900239"/>
              <a:gd name="connsiteX0" fmla="*/ 3501 w 5586176"/>
              <a:gd name="connsiteY0" fmla="*/ 0 h 5900239"/>
              <a:gd name="connsiteX1" fmla="*/ 5586176 w 5586176"/>
              <a:gd name="connsiteY1" fmla="*/ 0 h 5900239"/>
              <a:gd name="connsiteX2" fmla="*/ 5586176 w 5586176"/>
              <a:gd name="connsiteY2" fmla="*/ 5900239 h 5900239"/>
              <a:gd name="connsiteX3" fmla="*/ 3501 w 5586176"/>
              <a:gd name="connsiteY3" fmla="*/ 5900239 h 5900239"/>
              <a:gd name="connsiteX4" fmla="*/ 0 w 5586176"/>
              <a:gd name="connsiteY4" fmla="*/ 3615600 h 5900239"/>
              <a:gd name="connsiteX5" fmla="*/ 3501 w 5586176"/>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0 w 5582675"/>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47299 w 5582675"/>
              <a:gd name="connsiteY5" fmla="*/ 24756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1173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5237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82675" h="5900239">
                <a:moveTo>
                  <a:pt x="0" y="0"/>
                </a:moveTo>
                <a:lnTo>
                  <a:pt x="5582675" y="0"/>
                </a:lnTo>
                <a:lnTo>
                  <a:pt x="5582675" y="5900239"/>
                </a:lnTo>
                <a:lnTo>
                  <a:pt x="0" y="5900239"/>
                </a:lnTo>
                <a:cubicBezTo>
                  <a:pt x="14285" y="5817931"/>
                  <a:pt x="34284" y="5741338"/>
                  <a:pt x="42854" y="5653315"/>
                </a:cubicBezTo>
                <a:cubicBezTo>
                  <a:pt x="145724" y="4908883"/>
                  <a:pt x="181919" y="4332092"/>
                  <a:pt x="220019" y="3442880"/>
                </a:cubicBezTo>
                <a:cubicBezTo>
                  <a:pt x="221712" y="2333747"/>
                  <a:pt x="182766" y="1285573"/>
                  <a:pt x="47299" y="247560"/>
                </a:cubicBezTo>
                <a:lnTo>
                  <a:pt x="0" y="0"/>
                </a:lnTo>
                <a:close/>
              </a:path>
            </a:pathLst>
          </a:custGeo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Title 1"/>
          <p:cNvSpPr>
            <a:spLocks noGrp="1"/>
          </p:cNvSpPr>
          <p:nvPr>
            <p:ph type="title"/>
          </p:nvPr>
        </p:nvSpPr>
        <p:spPr>
          <a:xfrm>
            <a:off x="1153907" y="1693332"/>
            <a:ext cx="3860260" cy="1735668"/>
          </a:xfrm>
        </p:spPr>
        <p:txBody>
          <a:bodyPr anchor="b">
            <a:normAutofit/>
          </a:bodyPr>
          <a:lstStyle>
            <a:lvl1pPr algn="l">
              <a:defRPr sz="2300" b="0"/>
            </a:lvl1pPr>
          </a:lstStyle>
          <a:p>
            <a:r>
              <a:rPr lang="en-US" noProof="0"/>
              <a:t>Click to edit Master title style</a:t>
            </a:r>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5" name="Date Placeholder 4"/>
          <p:cNvSpPr>
            <a:spLocks noGrp="1"/>
          </p:cNvSpPr>
          <p:nvPr>
            <p:ph type="dt" sz="half" idx="10"/>
          </p:nvPr>
        </p:nvSpPr>
        <p:spPr/>
        <p:txBody>
          <a:bodyPr/>
          <a:lstStyle/>
          <a:p>
            <a:fld id="{163A5200-74F0-9445-8847-A53AA9C11C7B}" type="datetime1">
              <a:rPr lang="en-US" noProof="0" smtClean="0"/>
              <a:t>3/1/2023</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3397730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21B17C1C-DA5E-F743-826B-CB70C940D4E6}" type="datetime1">
              <a:rPr lang="en-US" noProof="0" smtClean="0"/>
              <a:t>3/1/2023</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47717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0"/>
              <a:t>Click to edit Master title style</a:t>
            </a:r>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E6F10E4C-E478-1D40-94DF-17D7429B053A}" type="datetime1">
              <a:rPr lang="en-US" noProof="0" smtClean="0"/>
              <a:t>3/1/2023</a:t>
            </a:fld>
            <a:endParaRPr lang="en-US" noProof="0" dirty="0"/>
          </a:p>
        </p:txBody>
      </p:sp>
      <p:sp>
        <p:nvSpPr>
          <p:cNvPr id="8" name="Footer Placeholder 7"/>
          <p:cNvSpPr>
            <a:spLocks noGrp="1"/>
          </p:cNvSpPr>
          <p:nvPr>
            <p:ph type="ftr" sz="quarter" idx="11"/>
          </p:nvPr>
        </p:nvSpPr>
        <p:spPr/>
        <p:txBody>
          <a:bodyPr/>
          <a:lstStyle/>
          <a:p>
            <a:endParaRPr lang="en-US" noProof="0" dirty="0"/>
          </a:p>
        </p:txBody>
      </p:sp>
      <p:sp>
        <p:nvSpPr>
          <p:cNvPr id="9" name="Slide Number Placeholder 8"/>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95993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AC1A9061-1D22-724D-9508-7BAEAF287353}" type="datetime1">
              <a:rPr lang="en-US" noProof="0" smtClean="0"/>
              <a:t>3/1/2023</a:t>
            </a:fld>
            <a:endParaRPr lang="en-US" noProof="0" dirty="0"/>
          </a:p>
        </p:txBody>
      </p:sp>
      <p:sp>
        <p:nvSpPr>
          <p:cNvPr id="4" name="Footer Placeholder 3"/>
          <p:cNvSpPr>
            <a:spLocks noGrp="1"/>
          </p:cNvSpPr>
          <p:nvPr>
            <p:ph type="ftr" sz="quarter" idx="11"/>
          </p:nvPr>
        </p:nvSpPr>
        <p:spPr/>
        <p:txBody>
          <a:bodyPr/>
          <a:lstStyle/>
          <a:p>
            <a:endParaRPr lang="en-US" noProof="0" dirty="0"/>
          </a:p>
        </p:txBody>
      </p:sp>
      <p:sp>
        <p:nvSpPr>
          <p:cNvPr id="5" name="Slide Number Placeholder 4"/>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826480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AC1A9061-1D22-724D-9508-7BAEAF287353}" type="datetime1">
              <a:rPr lang="en-US" noProof="0" smtClean="0"/>
              <a:t>3/1/2023</a:t>
            </a:fld>
            <a:endParaRPr lang="en-US" noProof="0" dirty="0"/>
          </a:p>
        </p:txBody>
      </p:sp>
      <p:sp>
        <p:nvSpPr>
          <p:cNvPr id="4" name="Footer Placeholder 3"/>
          <p:cNvSpPr>
            <a:spLocks noGrp="1"/>
          </p:cNvSpPr>
          <p:nvPr>
            <p:ph type="ftr" sz="quarter" idx="11"/>
          </p:nvPr>
        </p:nvSpPr>
        <p:spPr/>
        <p:txBody>
          <a:bodyPr/>
          <a:lstStyle/>
          <a:p>
            <a:endParaRPr lang="en-US" noProof="0" dirty="0"/>
          </a:p>
        </p:txBody>
      </p:sp>
      <p:sp>
        <p:nvSpPr>
          <p:cNvPr id="5" name="Slide Number Placeholder 4"/>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7" name="Text Placeholder 6">
            <a:extLst>
              <a:ext uri="{FF2B5EF4-FFF2-40B4-BE49-F238E27FC236}">
                <a16:creationId xmlns:a16="http://schemas.microsoft.com/office/drawing/2014/main" id="{575C1B7F-CD73-441E-89FC-46AA9E8B519B}"/>
              </a:ext>
            </a:extLst>
          </p:cNvPr>
          <p:cNvSpPr>
            <a:spLocks noGrp="1"/>
          </p:cNvSpPr>
          <p:nvPr>
            <p:ph type="body" sz="quarter" idx="13"/>
          </p:nvPr>
        </p:nvSpPr>
        <p:spPr>
          <a:xfrm>
            <a:off x="1764150" y="2406650"/>
            <a:ext cx="8663700" cy="3477682"/>
          </a:xfrm>
        </p:spPr>
        <p:txBody>
          <a:bodyPr anchor="ctr">
            <a:normAutofit/>
          </a:bodyPr>
          <a:lstStyle>
            <a:lvl1pPr marL="0" indent="0" algn="ctr">
              <a:buNone/>
              <a:defRPr sz="6000"/>
            </a:lvl1pPr>
            <a:lvl2pPr marL="457200" indent="0">
              <a:buNone/>
              <a:defRPr/>
            </a:lvl2pPr>
          </a:lstStyle>
          <a:p>
            <a:pPr lvl="0"/>
            <a:r>
              <a:rPr lang="en-US" noProof="0"/>
              <a:t>Click to edit Master text styles</a:t>
            </a:r>
          </a:p>
        </p:txBody>
      </p:sp>
    </p:spTree>
    <p:extLst>
      <p:ext uri="{BB962C8B-B14F-4D97-AF65-F5344CB8AC3E}">
        <p14:creationId xmlns:p14="http://schemas.microsoft.com/office/powerpoint/2010/main" val="3752974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205E0F-8980-D24A-B2F9-0C7A13C6A6DE}" type="datetime1">
              <a:rPr lang="en-US" noProof="0" smtClean="0"/>
              <a:t>3/1/2023</a:t>
            </a:fld>
            <a:endParaRPr lang="en-US" noProof="0" dirty="0"/>
          </a:p>
        </p:txBody>
      </p:sp>
      <p:sp>
        <p:nvSpPr>
          <p:cNvPr id="3" name="Footer Placeholder 2"/>
          <p:cNvSpPr>
            <a:spLocks noGrp="1"/>
          </p:cNvSpPr>
          <p:nvPr>
            <p:ph type="ftr" sz="quarter" idx="11"/>
          </p:nvPr>
        </p:nvSpPr>
        <p:spPr/>
        <p:txBody>
          <a:bodyPr/>
          <a:lstStyle/>
          <a:p>
            <a:endParaRPr lang="en-US" noProof="0"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171922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06D41EE2-1449-2741-9D08-61623EFC2A0E}" type="datetime1">
              <a:rPr lang="en-US" noProof="0" smtClean="0"/>
              <a:t>3/1/2023</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37362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noProof="0"/>
              <a:t>Click to edit Master title style</a:t>
            </a:r>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p:txBody>
          <a:bodyPr/>
          <a:lstStyle/>
          <a:p>
            <a:fld id="{9DAF7560-49B8-714F-A7F1-D946D3E64C23}" type="datetime1">
              <a:rPr lang="en-US" noProof="0" smtClean="0"/>
              <a:t>3/1/2023</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308194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Only - left">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7DD9237C-03C9-D843-906B-96D98C6B2D61}" type="datetime1">
              <a:rPr lang="en-US" noProof="0" smtClean="0"/>
              <a:t>3/1/2023</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579578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Bullets as Icons 5X Vertical">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5B480622-FB8F-493B-9965-971B07D752E2}"/>
              </a:ext>
            </a:extLst>
          </p:cNvPr>
          <p:cNvSpPr>
            <a:spLocks noGrp="1"/>
          </p:cNvSpPr>
          <p:nvPr>
            <p:ph type="body" sz="quarter" idx="13" hasCustomPrompt="1"/>
          </p:nvPr>
        </p:nvSpPr>
        <p:spPr>
          <a:xfrm>
            <a:off x="6792913" y="1748812"/>
            <a:ext cx="3852000" cy="720000"/>
          </a:xfrm>
          <a:prstGeom prst="roundRect">
            <a:avLst/>
          </a:prstGeom>
          <a:solidFill>
            <a:schemeClr val="bg1">
              <a:lumMod val="95000"/>
            </a:schemeClr>
          </a:solidFill>
          <a:ln w="31750">
            <a:solidFill>
              <a:schemeClr val="accent1"/>
            </a:solidFill>
          </a:ln>
        </p:spPr>
        <p:txBody>
          <a:bodyPr anchor="ctr">
            <a:normAutofit/>
          </a:bodyPr>
          <a:lstStyle>
            <a:lvl1pPr marL="0" indent="0">
              <a:buNone/>
              <a:defRPr sz="2100">
                <a:solidFill>
                  <a:schemeClr val="tx1"/>
                </a:solidFill>
              </a:defRPr>
            </a:lvl1pPr>
          </a:lstStyle>
          <a:p>
            <a:pPr lvl="0"/>
            <a:r>
              <a:rPr lang="en-US" noProof="0"/>
              <a:t>Text Item</a:t>
            </a:r>
          </a:p>
        </p:txBody>
      </p:sp>
      <p:sp>
        <p:nvSpPr>
          <p:cNvPr id="16" name="Text Placeholder 9">
            <a:extLst>
              <a:ext uri="{FF2B5EF4-FFF2-40B4-BE49-F238E27FC236}">
                <a16:creationId xmlns:a16="http://schemas.microsoft.com/office/drawing/2014/main" id="{2C5BC223-8B87-4685-A901-71B07847E41C}"/>
              </a:ext>
            </a:extLst>
          </p:cNvPr>
          <p:cNvSpPr>
            <a:spLocks noGrp="1"/>
          </p:cNvSpPr>
          <p:nvPr>
            <p:ph type="body" sz="quarter" idx="14" hasCustomPrompt="1"/>
          </p:nvPr>
        </p:nvSpPr>
        <p:spPr>
          <a:xfrm>
            <a:off x="6792913" y="2561156"/>
            <a:ext cx="3852000" cy="720000"/>
          </a:xfrm>
          <a:prstGeom prst="roundRect">
            <a:avLst/>
          </a:prstGeom>
          <a:solidFill>
            <a:schemeClr val="bg1">
              <a:lumMod val="95000"/>
            </a:schemeClr>
          </a:solidFill>
          <a:ln w="31750">
            <a:solidFill>
              <a:schemeClr val="accent2"/>
            </a:solidFill>
          </a:ln>
        </p:spPr>
        <p:txBody>
          <a:bodyPr anchor="ctr">
            <a:normAutofit/>
          </a:bodyPr>
          <a:lstStyle>
            <a:lvl1pPr marL="0" indent="0">
              <a:buNone/>
              <a:defRPr sz="2100">
                <a:solidFill>
                  <a:schemeClr val="tx1"/>
                </a:solidFill>
              </a:defRPr>
            </a:lvl1pPr>
          </a:lstStyle>
          <a:p>
            <a:pPr lvl="0"/>
            <a:r>
              <a:rPr lang="en-US" noProof="0"/>
              <a:t>Text Item</a:t>
            </a:r>
          </a:p>
        </p:txBody>
      </p:sp>
      <p:sp>
        <p:nvSpPr>
          <p:cNvPr id="17" name="Text Placeholder 9">
            <a:extLst>
              <a:ext uri="{FF2B5EF4-FFF2-40B4-BE49-F238E27FC236}">
                <a16:creationId xmlns:a16="http://schemas.microsoft.com/office/drawing/2014/main" id="{1AE3DDF2-FC22-4381-9763-408FEF9648BD}"/>
              </a:ext>
            </a:extLst>
          </p:cNvPr>
          <p:cNvSpPr>
            <a:spLocks noGrp="1"/>
          </p:cNvSpPr>
          <p:nvPr>
            <p:ph type="body" sz="quarter" idx="15" hasCustomPrompt="1"/>
          </p:nvPr>
        </p:nvSpPr>
        <p:spPr>
          <a:xfrm>
            <a:off x="6792913" y="3373501"/>
            <a:ext cx="3852000" cy="720000"/>
          </a:xfrm>
          <a:prstGeom prst="roundRect">
            <a:avLst/>
          </a:prstGeom>
          <a:solidFill>
            <a:schemeClr val="bg1">
              <a:lumMod val="95000"/>
            </a:schemeClr>
          </a:solidFill>
          <a:ln w="31750">
            <a:solidFill>
              <a:schemeClr val="accent3"/>
            </a:solidFill>
          </a:ln>
        </p:spPr>
        <p:txBody>
          <a:bodyPr anchor="ctr">
            <a:normAutofit/>
          </a:bodyPr>
          <a:lstStyle>
            <a:lvl1pPr marL="0" indent="0">
              <a:buNone/>
              <a:defRPr sz="2100">
                <a:solidFill>
                  <a:schemeClr val="tx1"/>
                </a:solidFill>
              </a:defRPr>
            </a:lvl1pPr>
          </a:lstStyle>
          <a:p>
            <a:pPr lvl="0"/>
            <a:r>
              <a:rPr lang="en-US" noProof="0"/>
              <a:t>Text Item</a:t>
            </a:r>
          </a:p>
        </p:txBody>
      </p:sp>
      <p:sp>
        <p:nvSpPr>
          <p:cNvPr id="18" name="Text Placeholder 9">
            <a:extLst>
              <a:ext uri="{FF2B5EF4-FFF2-40B4-BE49-F238E27FC236}">
                <a16:creationId xmlns:a16="http://schemas.microsoft.com/office/drawing/2014/main" id="{6170A2BF-28BF-4B27-B92D-B1423601B767}"/>
              </a:ext>
            </a:extLst>
          </p:cNvPr>
          <p:cNvSpPr>
            <a:spLocks noGrp="1"/>
          </p:cNvSpPr>
          <p:nvPr>
            <p:ph type="body" sz="quarter" idx="16" hasCustomPrompt="1"/>
          </p:nvPr>
        </p:nvSpPr>
        <p:spPr>
          <a:xfrm>
            <a:off x="6792913" y="4185846"/>
            <a:ext cx="3852000" cy="720000"/>
          </a:xfrm>
          <a:prstGeom prst="roundRect">
            <a:avLst/>
          </a:prstGeom>
          <a:solidFill>
            <a:schemeClr val="bg1">
              <a:lumMod val="95000"/>
            </a:schemeClr>
          </a:solidFill>
          <a:ln w="31750">
            <a:solidFill>
              <a:schemeClr val="accent4"/>
            </a:solidFill>
          </a:ln>
        </p:spPr>
        <p:txBody>
          <a:bodyPr anchor="ctr">
            <a:normAutofit/>
          </a:bodyPr>
          <a:lstStyle>
            <a:lvl1pPr marL="0" indent="0">
              <a:buNone/>
              <a:defRPr sz="2100">
                <a:solidFill>
                  <a:schemeClr val="tx1"/>
                </a:solidFill>
              </a:defRPr>
            </a:lvl1pPr>
          </a:lstStyle>
          <a:p>
            <a:pPr lvl="0"/>
            <a:r>
              <a:rPr lang="en-US" noProof="0"/>
              <a:t>Text Item</a:t>
            </a:r>
          </a:p>
        </p:txBody>
      </p:sp>
      <p:sp>
        <p:nvSpPr>
          <p:cNvPr id="19" name="Text Placeholder 9">
            <a:extLst>
              <a:ext uri="{FF2B5EF4-FFF2-40B4-BE49-F238E27FC236}">
                <a16:creationId xmlns:a16="http://schemas.microsoft.com/office/drawing/2014/main" id="{2DB1D08C-9D26-4EC5-B935-D6A265A2A672}"/>
              </a:ext>
            </a:extLst>
          </p:cNvPr>
          <p:cNvSpPr>
            <a:spLocks noGrp="1"/>
          </p:cNvSpPr>
          <p:nvPr>
            <p:ph type="body" sz="quarter" idx="17" hasCustomPrompt="1"/>
          </p:nvPr>
        </p:nvSpPr>
        <p:spPr>
          <a:xfrm>
            <a:off x="6792913" y="4998190"/>
            <a:ext cx="3852000" cy="720000"/>
          </a:xfrm>
          <a:prstGeom prst="roundRect">
            <a:avLst/>
          </a:prstGeom>
          <a:solidFill>
            <a:schemeClr val="bg1">
              <a:lumMod val="95000"/>
            </a:schemeClr>
          </a:solidFill>
          <a:ln w="31750">
            <a:solidFill>
              <a:schemeClr val="accent6"/>
            </a:solidFill>
          </a:ln>
        </p:spPr>
        <p:txBody>
          <a:bodyPr anchor="ctr">
            <a:normAutofit/>
          </a:bodyPr>
          <a:lstStyle>
            <a:lvl1pPr marL="0" indent="0">
              <a:buNone/>
              <a:defRPr sz="2100">
                <a:solidFill>
                  <a:schemeClr val="tx1"/>
                </a:solidFill>
              </a:defRPr>
            </a:lvl1pPr>
          </a:lstStyle>
          <a:p>
            <a:pPr lvl="0"/>
            <a:r>
              <a:rPr lang="en-US" noProof="0"/>
              <a:t>Text Item</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397BD2BD-1F35-9841-A6BF-76BE540EE01F}" type="datetime1">
              <a:rPr lang="en-US" noProof="0" smtClean="0"/>
              <a:t>3/1/2023</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Picture Placeholder 13">
            <a:extLst>
              <a:ext uri="{FF2B5EF4-FFF2-40B4-BE49-F238E27FC236}">
                <a16:creationId xmlns:a16="http://schemas.microsoft.com/office/drawing/2014/main" id="{9DDAF6ED-5E16-4D29-98B7-FB80DB3AAFEC}"/>
              </a:ext>
            </a:extLst>
          </p:cNvPr>
          <p:cNvSpPr>
            <a:spLocks noGrp="1"/>
          </p:cNvSpPr>
          <p:nvPr>
            <p:ph type="pic" sz="quarter" idx="18" hasCustomPrompt="1"/>
          </p:nvPr>
        </p:nvSpPr>
        <p:spPr>
          <a:xfrm>
            <a:off x="5870575" y="1840504"/>
            <a:ext cx="536616" cy="536616"/>
          </a:xfrm>
        </p:spPr>
        <p:txBody>
          <a:bodyPr lIns="0" tIns="0" rIns="0" bIns="0" anchor="ctr">
            <a:normAutofit/>
          </a:bodyPr>
          <a:lstStyle>
            <a:lvl1pPr marL="0" indent="0" algn="ctr">
              <a:buNone/>
              <a:defRPr sz="1100" i="1"/>
            </a:lvl1pPr>
          </a:lstStyle>
          <a:p>
            <a:r>
              <a:rPr lang="en-US" noProof="0" dirty="0"/>
              <a:t>Icon</a:t>
            </a:r>
          </a:p>
        </p:txBody>
      </p:sp>
      <p:sp>
        <p:nvSpPr>
          <p:cNvPr id="21" name="Picture Placeholder 13">
            <a:extLst>
              <a:ext uri="{FF2B5EF4-FFF2-40B4-BE49-F238E27FC236}">
                <a16:creationId xmlns:a16="http://schemas.microsoft.com/office/drawing/2014/main" id="{8C305CB7-F303-430E-951A-7FC6F97062AA}"/>
              </a:ext>
            </a:extLst>
          </p:cNvPr>
          <p:cNvSpPr>
            <a:spLocks noGrp="1"/>
          </p:cNvSpPr>
          <p:nvPr>
            <p:ph type="pic" sz="quarter" idx="19" hasCustomPrompt="1"/>
          </p:nvPr>
        </p:nvSpPr>
        <p:spPr>
          <a:xfrm>
            <a:off x="5870575" y="2652849"/>
            <a:ext cx="536616" cy="536616"/>
          </a:xfrm>
        </p:spPr>
        <p:txBody>
          <a:bodyPr lIns="0" tIns="0" rIns="0" bIns="0" anchor="ctr">
            <a:normAutofit/>
          </a:bodyPr>
          <a:lstStyle>
            <a:lvl1pPr marL="0" indent="0" algn="ctr">
              <a:buNone/>
              <a:defRPr sz="1100" i="1"/>
            </a:lvl1pPr>
          </a:lstStyle>
          <a:p>
            <a:r>
              <a:rPr lang="en-US" noProof="0" dirty="0"/>
              <a:t>Icon</a:t>
            </a:r>
          </a:p>
        </p:txBody>
      </p:sp>
      <p:sp>
        <p:nvSpPr>
          <p:cNvPr id="22" name="Picture Placeholder 13">
            <a:extLst>
              <a:ext uri="{FF2B5EF4-FFF2-40B4-BE49-F238E27FC236}">
                <a16:creationId xmlns:a16="http://schemas.microsoft.com/office/drawing/2014/main" id="{84D427E5-ED69-4A46-A9B7-F4DC4466F320}"/>
              </a:ext>
            </a:extLst>
          </p:cNvPr>
          <p:cNvSpPr>
            <a:spLocks noGrp="1"/>
          </p:cNvSpPr>
          <p:nvPr>
            <p:ph type="pic" sz="quarter" idx="20" hasCustomPrompt="1"/>
          </p:nvPr>
        </p:nvSpPr>
        <p:spPr>
          <a:xfrm>
            <a:off x="5870575" y="3465194"/>
            <a:ext cx="536616" cy="536616"/>
          </a:xfrm>
        </p:spPr>
        <p:txBody>
          <a:bodyPr lIns="0" tIns="0" rIns="0" bIns="0" anchor="ctr">
            <a:normAutofit/>
          </a:bodyPr>
          <a:lstStyle>
            <a:lvl1pPr marL="0" indent="0" algn="ctr">
              <a:buNone/>
              <a:defRPr sz="1100" i="1"/>
            </a:lvl1pPr>
          </a:lstStyle>
          <a:p>
            <a:r>
              <a:rPr lang="en-US" noProof="0" dirty="0"/>
              <a:t>Icon</a:t>
            </a:r>
          </a:p>
        </p:txBody>
      </p:sp>
      <p:sp>
        <p:nvSpPr>
          <p:cNvPr id="24" name="Picture Placeholder 13">
            <a:extLst>
              <a:ext uri="{FF2B5EF4-FFF2-40B4-BE49-F238E27FC236}">
                <a16:creationId xmlns:a16="http://schemas.microsoft.com/office/drawing/2014/main" id="{3DDA902F-61D6-4F1C-86C6-D1F5584AE8B3}"/>
              </a:ext>
            </a:extLst>
          </p:cNvPr>
          <p:cNvSpPr>
            <a:spLocks noGrp="1"/>
          </p:cNvSpPr>
          <p:nvPr>
            <p:ph type="pic" sz="quarter" idx="21" hasCustomPrompt="1"/>
          </p:nvPr>
        </p:nvSpPr>
        <p:spPr>
          <a:xfrm>
            <a:off x="5870575" y="4277539"/>
            <a:ext cx="536616" cy="536616"/>
          </a:xfrm>
        </p:spPr>
        <p:txBody>
          <a:bodyPr lIns="0" tIns="0" rIns="0" bIns="0" anchor="ctr">
            <a:normAutofit/>
          </a:bodyPr>
          <a:lstStyle>
            <a:lvl1pPr marL="0" indent="0" algn="ctr">
              <a:buNone/>
              <a:defRPr sz="1100" i="1"/>
            </a:lvl1pPr>
          </a:lstStyle>
          <a:p>
            <a:r>
              <a:rPr lang="en-US" noProof="0" dirty="0"/>
              <a:t>Icon</a:t>
            </a:r>
          </a:p>
        </p:txBody>
      </p:sp>
      <p:sp>
        <p:nvSpPr>
          <p:cNvPr id="26" name="Picture Placeholder 13">
            <a:extLst>
              <a:ext uri="{FF2B5EF4-FFF2-40B4-BE49-F238E27FC236}">
                <a16:creationId xmlns:a16="http://schemas.microsoft.com/office/drawing/2014/main" id="{D8B6871A-9C69-4437-A5AD-A0400BAF2C6D}"/>
              </a:ext>
            </a:extLst>
          </p:cNvPr>
          <p:cNvSpPr>
            <a:spLocks noGrp="1"/>
          </p:cNvSpPr>
          <p:nvPr>
            <p:ph type="pic" sz="quarter" idx="23" hasCustomPrompt="1"/>
          </p:nvPr>
        </p:nvSpPr>
        <p:spPr>
          <a:xfrm>
            <a:off x="5870575" y="5089882"/>
            <a:ext cx="536616" cy="536616"/>
          </a:xfrm>
        </p:spPr>
        <p:txBody>
          <a:bodyPr lIns="0" tIns="0" rIns="0" bIns="0" anchor="ctr">
            <a:normAutofit/>
          </a:bodyPr>
          <a:lstStyle>
            <a:lvl1pPr marL="0" indent="0" algn="ctr">
              <a:buNone/>
              <a:defRPr sz="1100" i="1"/>
            </a:lvl1pPr>
          </a:lstStyle>
          <a:p>
            <a:r>
              <a:rPr lang="en-US" noProof="0" dirty="0"/>
              <a:t>Icon</a:t>
            </a:r>
          </a:p>
        </p:txBody>
      </p:sp>
    </p:spTree>
    <p:extLst>
      <p:ext uri="{BB962C8B-B14F-4D97-AF65-F5344CB8AC3E}">
        <p14:creationId xmlns:p14="http://schemas.microsoft.com/office/powerpoint/2010/main" val="3296259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4 Icon Bullets Vertical Light">
    <p:spTree>
      <p:nvGrpSpPr>
        <p:cNvPr id="1" name=""/>
        <p:cNvGrpSpPr/>
        <p:nvPr/>
      </p:nvGrpSpPr>
      <p:grpSpPr>
        <a:xfrm>
          <a:off x="0" y="0"/>
          <a:ext cx="0" cy="0"/>
          <a:chOff x="0" y="0"/>
          <a:chExt cx="0" cy="0"/>
        </a:xfrm>
      </p:grpSpPr>
      <p:sp>
        <p:nvSpPr>
          <p:cNvPr id="31" name="Oval 30">
            <a:extLst>
              <a:ext uri="{FF2B5EF4-FFF2-40B4-BE49-F238E27FC236}">
                <a16:creationId xmlns:a16="http://schemas.microsoft.com/office/drawing/2014/main" id="{B8ACAEC3-8D8C-3848-8630-7A0DFF3F6116}"/>
              </a:ext>
            </a:extLst>
          </p:cNvPr>
          <p:cNvSpPr>
            <a:spLocks noChangeAspect="1"/>
          </p:cNvSpPr>
          <p:nvPr userDrawn="1"/>
        </p:nvSpPr>
        <p:spPr>
          <a:xfrm>
            <a:off x="8699143" y="3702940"/>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2" name="Picture Placeholder 9">
            <a:extLst>
              <a:ext uri="{FF2B5EF4-FFF2-40B4-BE49-F238E27FC236}">
                <a16:creationId xmlns:a16="http://schemas.microsoft.com/office/drawing/2014/main" id="{CC12BEA0-F502-0646-A370-7ECF194608D0}"/>
              </a:ext>
            </a:extLst>
          </p:cNvPr>
          <p:cNvSpPr>
            <a:spLocks noGrp="1"/>
          </p:cNvSpPr>
          <p:nvPr>
            <p:ph type="pic" sz="quarter" idx="24" hasCustomPrompt="1"/>
          </p:nvPr>
        </p:nvSpPr>
        <p:spPr>
          <a:xfrm>
            <a:off x="8865103" y="3869836"/>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9" name="Oval 28">
            <a:extLst>
              <a:ext uri="{FF2B5EF4-FFF2-40B4-BE49-F238E27FC236}">
                <a16:creationId xmlns:a16="http://schemas.microsoft.com/office/drawing/2014/main" id="{D58C6160-632A-B540-A7E5-81F40CEC1FE7}"/>
              </a:ext>
            </a:extLst>
          </p:cNvPr>
          <p:cNvSpPr>
            <a:spLocks noChangeAspect="1"/>
          </p:cNvSpPr>
          <p:nvPr userDrawn="1"/>
        </p:nvSpPr>
        <p:spPr>
          <a:xfrm>
            <a:off x="6287247" y="370677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Picture Placeholder 9">
            <a:extLst>
              <a:ext uri="{FF2B5EF4-FFF2-40B4-BE49-F238E27FC236}">
                <a16:creationId xmlns:a16="http://schemas.microsoft.com/office/drawing/2014/main" id="{EB2FEBB6-C1E0-0D47-8CCC-05EE2F756590}"/>
              </a:ext>
            </a:extLst>
          </p:cNvPr>
          <p:cNvSpPr>
            <a:spLocks noGrp="1"/>
          </p:cNvSpPr>
          <p:nvPr>
            <p:ph type="pic" sz="quarter" idx="23" hasCustomPrompt="1"/>
          </p:nvPr>
        </p:nvSpPr>
        <p:spPr>
          <a:xfrm>
            <a:off x="6452271" y="3873673"/>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2" name="Oval 21">
            <a:extLst>
              <a:ext uri="{FF2B5EF4-FFF2-40B4-BE49-F238E27FC236}">
                <a16:creationId xmlns:a16="http://schemas.microsoft.com/office/drawing/2014/main" id="{7215E544-9553-AC42-B5C3-F7AE9AD6D815}"/>
              </a:ext>
            </a:extLst>
          </p:cNvPr>
          <p:cNvSpPr>
            <a:spLocks noChangeAspect="1"/>
          </p:cNvSpPr>
          <p:nvPr userDrawn="1"/>
        </p:nvSpPr>
        <p:spPr>
          <a:xfrm>
            <a:off x="8699143"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Oval 2">
            <a:extLst>
              <a:ext uri="{FF2B5EF4-FFF2-40B4-BE49-F238E27FC236}">
                <a16:creationId xmlns:a16="http://schemas.microsoft.com/office/drawing/2014/main" id="{F76E934A-C634-DF4D-992A-6E01917693AD}"/>
              </a:ext>
            </a:extLst>
          </p:cNvPr>
          <p:cNvSpPr>
            <a:spLocks noChangeAspect="1"/>
          </p:cNvSpPr>
          <p:nvPr userDrawn="1"/>
        </p:nvSpPr>
        <p:spPr>
          <a:xfrm>
            <a:off x="6289119"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6E94F40A-5592-5744-BFD7-61B04D70BFE7}" type="datetime1">
              <a:rPr lang="en-US" noProof="0" smtClean="0"/>
              <a:t>3/1/2023</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2351088"/>
            <a:ext cx="2325688" cy="774700"/>
          </a:xfrm>
        </p:spPr>
        <p:txBody>
          <a:bodyPr>
            <a:normAutofit/>
          </a:bodyPr>
          <a:lstStyle>
            <a:lvl1pPr marL="0" indent="0" algn="ctr">
              <a:buNone/>
              <a:defRPr sz="1200"/>
            </a:lvl1pPr>
          </a:lstStyle>
          <a:p>
            <a:pPr lvl="0"/>
            <a:r>
              <a:rPr lang="en-US" noProof="0"/>
              <a:t>Edit bullet description</a:t>
            </a:r>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2351088"/>
            <a:ext cx="2325688" cy="774700"/>
          </a:xfrm>
        </p:spPr>
        <p:txBody>
          <a:bodyPr>
            <a:normAutofit/>
          </a:bodyPr>
          <a:lstStyle>
            <a:lvl1pPr marL="0" indent="0" algn="ctr">
              <a:buNone/>
              <a:defRPr sz="1200"/>
            </a:lvl1pPr>
          </a:lstStyle>
          <a:p>
            <a:pPr lvl="0"/>
            <a:r>
              <a:rPr lang="en-US" noProof="0"/>
              <a:t>Edit bullet description</a:t>
            </a:r>
          </a:p>
        </p:txBody>
      </p:sp>
      <p:sp>
        <p:nvSpPr>
          <p:cNvPr id="26" name="Text Placeholder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5756275" y="5258548"/>
            <a:ext cx="2325688" cy="774700"/>
          </a:xfrm>
        </p:spPr>
        <p:txBody>
          <a:bodyPr>
            <a:normAutofit/>
          </a:bodyPr>
          <a:lstStyle>
            <a:lvl1pPr marL="0" indent="0" algn="ctr">
              <a:buNone/>
              <a:defRPr sz="1200"/>
            </a:lvl1pPr>
          </a:lstStyle>
          <a:p>
            <a:pPr lvl="0"/>
            <a:r>
              <a:rPr lang="en-US" noProof="0"/>
              <a:t>Edit bullet description</a:t>
            </a:r>
          </a:p>
        </p:txBody>
      </p:sp>
      <p:sp>
        <p:nvSpPr>
          <p:cNvPr id="28" name="Text Placeholder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8167235" y="5258548"/>
            <a:ext cx="2325688" cy="774700"/>
          </a:xfrm>
        </p:spPr>
        <p:txBody>
          <a:bodyPr>
            <a:normAutofit/>
          </a:bodyPr>
          <a:lstStyle>
            <a:lvl1pPr marL="0" indent="0" algn="ctr">
              <a:buNone/>
              <a:defRPr sz="1200"/>
            </a:lvl1pPr>
          </a:lstStyle>
          <a:p>
            <a:pPr lvl="0"/>
            <a:r>
              <a:rPr lang="en-US" noProof="0"/>
              <a:t>Edit bullet description</a:t>
            </a:r>
          </a:p>
        </p:txBody>
      </p:sp>
      <p:sp>
        <p:nvSpPr>
          <p:cNvPr id="20" name="Picture Placeholder 9">
            <a:extLst>
              <a:ext uri="{FF2B5EF4-FFF2-40B4-BE49-F238E27FC236}">
                <a16:creationId xmlns:a16="http://schemas.microsoft.com/office/drawing/2014/main" id="{8E97E18E-0E31-B542-9578-D6E4DCD84680}"/>
              </a:ext>
            </a:extLst>
          </p:cNvPr>
          <p:cNvSpPr>
            <a:spLocks noGrp="1"/>
          </p:cNvSpPr>
          <p:nvPr>
            <p:ph type="pic" sz="quarter" idx="21" hasCustomPrompt="1"/>
          </p:nvPr>
        </p:nvSpPr>
        <p:spPr>
          <a:xfrm>
            <a:off x="6454143" y="966213"/>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4" name="Picture Placeholder 9">
            <a:extLst>
              <a:ext uri="{FF2B5EF4-FFF2-40B4-BE49-F238E27FC236}">
                <a16:creationId xmlns:a16="http://schemas.microsoft.com/office/drawing/2014/main" id="{7602DDF7-46BD-6045-BDB0-45F47B0B6A9C}"/>
              </a:ext>
            </a:extLst>
          </p:cNvPr>
          <p:cNvSpPr>
            <a:spLocks noGrp="1"/>
          </p:cNvSpPr>
          <p:nvPr>
            <p:ph type="pic" sz="quarter" idx="22" hasCustomPrompt="1"/>
          </p:nvPr>
        </p:nvSpPr>
        <p:spPr>
          <a:xfrm>
            <a:off x="8865103" y="965277"/>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Tree>
    <p:extLst>
      <p:ext uri="{BB962C8B-B14F-4D97-AF65-F5344CB8AC3E}">
        <p14:creationId xmlns:p14="http://schemas.microsoft.com/office/powerpoint/2010/main" val="1820464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4 Icon Bullets Vertical">
    <p:spTree>
      <p:nvGrpSpPr>
        <p:cNvPr id="1" name=""/>
        <p:cNvGrpSpPr/>
        <p:nvPr/>
      </p:nvGrpSpPr>
      <p:grpSpPr>
        <a:xfrm>
          <a:off x="0" y="0"/>
          <a:ext cx="0" cy="0"/>
          <a:chOff x="0" y="0"/>
          <a:chExt cx="0" cy="0"/>
        </a:xfrm>
      </p:grpSpPr>
      <p:sp>
        <p:nvSpPr>
          <p:cNvPr id="20" name="Oval 19">
            <a:extLst>
              <a:ext uri="{FF2B5EF4-FFF2-40B4-BE49-F238E27FC236}">
                <a16:creationId xmlns:a16="http://schemas.microsoft.com/office/drawing/2014/main" id="{86F73ED6-3B3B-5A45-912C-FCFD7D53593C}"/>
              </a:ext>
            </a:extLst>
          </p:cNvPr>
          <p:cNvSpPr>
            <a:spLocks noChangeAspect="1"/>
          </p:cNvSpPr>
          <p:nvPr userDrawn="1"/>
        </p:nvSpPr>
        <p:spPr>
          <a:xfrm>
            <a:off x="8699143" y="3702940"/>
            <a:ext cx="1261872" cy="126187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Picture Placeholder 9">
            <a:extLst>
              <a:ext uri="{FF2B5EF4-FFF2-40B4-BE49-F238E27FC236}">
                <a16:creationId xmlns:a16="http://schemas.microsoft.com/office/drawing/2014/main" id="{B5971407-B12A-EE45-895D-769807DFC767}"/>
              </a:ext>
            </a:extLst>
          </p:cNvPr>
          <p:cNvSpPr>
            <a:spLocks noGrp="1"/>
          </p:cNvSpPr>
          <p:nvPr>
            <p:ph type="pic" sz="quarter" idx="24" hasCustomPrompt="1"/>
          </p:nvPr>
        </p:nvSpPr>
        <p:spPr>
          <a:xfrm>
            <a:off x="8865103" y="3869836"/>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2" name="Oval 21">
            <a:extLst>
              <a:ext uri="{FF2B5EF4-FFF2-40B4-BE49-F238E27FC236}">
                <a16:creationId xmlns:a16="http://schemas.microsoft.com/office/drawing/2014/main" id="{36215321-76D7-AD41-B779-DE347C617DB3}"/>
              </a:ext>
            </a:extLst>
          </p:cNvPr>
          <p:cNvSpPr>
            <a:spLocks noChangeAspect="1"/>
          </p:cNvSpPr>
          <p:nvPr userDrawn="1"/>
        </p:nvSpPr>
        <p:spPr>
          <a:xfrm>
            <a:off x="6288183" y="3706777"/>
            <a:ext cx="1261872" cy="12618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Picture Placeholder 9">
            <a:extLst>
              <a:ext uri="{FF2B5EF4-FFF2-40B4-BE49-F238E27FC236}">
                <a16:creationId xmlns:a16="http://schemas.microsoft.com/office/drawing/2014/main" id="{E61684B2-1403-BD44-80B1-6A5C0D0A3C67}"/>
              </a:ext>
            </a:extLst>
          </p:cNvPr>
          <p:cNvSpPr>
            <a:spLocks noGrp="1"/>
          </p:cNvSpPr>
          <p:nvPr>
            <p:ph type="pic" sz="quarter" idx="23" hasCustomPrompt="1"/>
          </p:nvPr>
        </p:nvSpPr>
        <p:spPr>
          <a:xfrm>
            <a:off x="6454143" y="3873673"/>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9" name="Oval 28">
            <a:extLst>
              <a:ext uri="{FF2B5EF4-FFF2-40B4-BE49-F238E27FC236}">
                <a16:creationId xmlns:a16="http://schemas.microsoft.com/office/drawing/2014/main" id="{3B87B079-A5F0-D34B-90BD-17403B51EF47}"/>
              </a:ext>
            </a:extLst>
          </p:cNvPr>
          <p:cNvSpPr>
            <a:spLocks noChangeAspect="1"/>
          </p:cNvSpPr>
          <p:nvPr userDrawn="1"/>
        </p:nvSpPr>
        <p:spPr>
          <a:xfrm>
            <a:off x="8699143" y="799317"/>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Oval 29">
            <a:extLst>
              <a:ext uri="{FF2B5EF4-FFF2-40B4-BE49-F238E27FC236}">
                <a16:creationId xmlns:a16="http://schemas.microsoft.com/office/drawing/2014/main" id="{67169BE7-153A-034D-B3C8-A226C22DE09C}"/>
              </a:ext>
            </a:extLst>
          </p:cNvPr>
          <p:cNvSpPr>
            <a:spLocks noChangeAspect="1"/>
          </p:cNvSpPr>
          <p:nvPr userDrawn="1"/>
        </p:nvSpPr>
        <p:spPr>
          <a:xfrm>
            <a:off x="6288183" y="799317"/>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Picture Placeholder 9">
            <a:extLst>
              <a:ext uri="{FF2B5EF4-FFF2-40B4-BE49-F238E27FC236}">
                <a16:creationId xmlns:a16="http://schemas.microsoft.com/office/drawing/2014/main" id="{604C6493-8619-1749-A32C-8C1C4E875339}"/>
              </a:ext>
            </a:extLst>
          </p:cNvPr>
          <p:cNvSpPr>
            <a:spLocks noGrp="1"/>
          </p:cNvSpPr>
          <p:nvPr>
            <p:ph type="pic" sz="quarter" idx="21" hasCustomPrompt="1"/>
          </p:nvPr>
        </p:nvSpPr>
        <p:spPr>
          <a:xfrm>
            <a:off x="6454143" y="966213"/>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32" name="Picture Placeholder 9">
            <a:extLst>
              <a:ext uri="{FF2B5EF4-FFF2-40B4-BE49-F238E27FC236}">
                <a16:creationId xmlns:a16="http://schemas.microsoft.com/office/drawing/2014/main" id="{EE25A905-577F-154D-BA89-4F485EEBC4BD}"/>
              </a:ext>
            </a:extLst>
          </p:cNvPr>
          <p:cNvSpPr>
            <a:spLocks noGrp="1"/>
          </p:cNvSpPr>
          <p:nvPr>
            <p:ph type="pic" sz="quarter" idx="22" hasCustomPrompt="1"/>
          </p:nvPr>
        </p:nvSpPr>
        <p:spPr>
          <a:xfrm>
            <a:off x="8865103" y="965277"/>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A177F711-7020-994E-A797-D04033A0CF12}" type="datetime1">
              <a:rPr lang="en-US" noProof="0" smtClean="0"/>
              <a:t>3/1/2023</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2351088"/>
            <a:ext cx="2325688" cy="774700"/>
          </a:xfrm>
        </p:spPr>
        <p:txBody>
          <a:bodyPr>
            <a:normAutofit/>
          </a:bodyPr>
          <a:lstStyle>
            <a:lvl1pPr marL="0" indent="0" algn="ctr">
              <a:buNone/>
              <a:defRPr sz="1200"/>
            </a:lvl1pPr>
          </a:lstStyle>
          <a:p>
            <a:pPr lvl="0"/>
            <a:r>
              <a:rPr lang="en-US" noProof="0"/>
              <a:t>Edit bullet description</a:t>
            </a:r>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2351088"/>
            <a:ext cx="2325688" cy="774700"/>
          </a:xfrm>
        </p:spPr>
        <p:txBody>
          <a:bodyPr>
            <a:normAutofit/>
          </a:bodyPr>
          <a:lstStyle>
            <a:lvl1pPr marL="0" indent="0" algn="ctr">
              <a:buNone/>
              <a:defRPr sz="1200"/>
            </a:lvl1pPr>
          </a:lstStyle>
          <a:p>
            <a:pPr lvl="0"/>
            <a:r>
              <a:rPr lang="en-US" noProof="0"/>
              <a:t>Edit bullet description</a:t>
            </a:r>
          </a:p>
        </p:txBody>
      </p:sp>
      <p:sp>
        <p:nvSpPr>
          <p:cNvPr id="26" name="Text Placeholder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5756275" y="5258548"/>
            <a:ext cx="2325688" cy="774700"/>
          </a:xfrm>
        </p:spPr>
        <p:txBody>
          <a:bodyPr>
            <a:normAutofit/>
          </a:bodyPr>
          <a:lstStyle>
            <a:lvl1pPr marL="0" indent="0" algn="ctr">
              <a:buNone/>
              <a:defRPr sz="1200"/>
            </a:lvl1pPr>
          </a:lstStyle>
          <a:p>
            <a:pPr lvl="0"/>
            <a:r>
              <a:rPr lang="en-US" noProof="0"/>
              <a:t>Edit bullet description</a:t>
            </a:r>
          </a:p>
        </p:txBody>
      </p:sp>
      <p:sp>
        <p:nvSpPr>
          <p:cNvPr id="28" name="Text Placeholder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8167235" y="5258548"/>
            <a:ext cx="2325688" cy="774700"/>
          </a:xfrm>
        </p:spPr>
        <p:txBody>
          <a:bodyPr>
            <a:normAutofit/>
          </a:bodyPr>
          <a:lstStyle>
            <a:lvl1pPr marL="0" indent="0" algn="ctr">
              <a:buNone/>
              <a:defRPr sz="1200"/>
            </a:lvl1pPr>
          </a:lstStyle>
          <a:p>
            <a:pPr lvl="0"/>
            <a:r>
              <a:rPr lang="en-US" noProof="0"/>
              <a:t>Edit bullet description</a:t>
            </a:r>
          </a:p>
        </p:txBody>
      </p:sp>
    </p:spTree>
    <p:extLst>
      <p:ext uri="{BB962C8B-B14F-4D97-AF65-F5344CB8AC3E}">
        <p14:creationId xmlns:p14="http://schemas.microsoft.com/office/powerpoint/2010/main" val="3254131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 Icon Bullets Vertical">
    <p:spTree>
      <p:nvGrpSpPr>
        <p:cNvPr id="1" name=""/>
        <p:cNvGrpSpPr/>
        <p:nvPr/>
      </p:nvGrpSpPr>
      <p:grpSpPr>
        <a:xfrm>
          <a:off x="0" y="0"/>
          <a:ext cx="0" cy="0"/>
          <a:chOff x="0" y="0"/>
          <a:chExt cx="0" cy="0"/>
        </a:xfrm>
      </p:grpSpPr>
      <p:sp>
        <p:nvSpPr>
          <p:cNvPr id="29" name="Oval 28">
            <a:extLst>
              <a:ext uri="{FF2B5EF4-FFF2-40B4-BE49-F238E27FC236}">
                <a16:creationId xmlns:a16="http://schemas.microsoft.com/office/drawing/2014/main" id="{3B87B079-A5F0-D34B-90BD-17403B51EF47}"/>
              </a:ext>
            </a:extLst>
          </p:cNvPr>
          <p:cNvSpPr>
            <a:spLocks noChangeAspect="1"/>
          </p:cNvSpPr>
          <p:nvPr userDrawn="1"/>
        </p:nvSpPr>
        <p:spPr>
          <a:xfrm>
            <a:off x="8699143" y="2234226"/>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Oval 29">
            <a:extLst>
              <a:ext uri="{FF2B5EF4-FFF2-40B4-BE49-F238E27FC236}">
                <a16:creationId xmlns:a16="http://schemas.microsoft.com/office/drawing/2014/main" id="{67169BE7-153A-034D-B3C8-A226C22DE09C}"/>
              </a:ext>
            </a:extLst>
          </p:cNvPr>
          <p:cNvSpPr>
            <a:spLocks noChangeAspect="1"/>
          </p:cNvSpPr>
          <p:nvPr userDrawn="1"/>
        </p:nvSpPr>
        <p:spPr>
          <a:xfrm>
            <a:off x="6288183" y="2234226"/>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Picture Placeholder 9">
            <a:extLst>
              <a:ext uri="{FF2B5EF4-FFF2-40B4-BE49-F238E27FC236}">
                <a16:creationId xmlns:a16="http://schemas.microsoft.com/office/drawing/2014/main" id="{604C6493-8619-1749-A32C-8C1C4E875339}"/>
              </a:ext>
            </a:extLst>
          </p:cNvPr>
          <p:cNvSpPr>
            <a:spLocks noGrp="1"/>
          </p:cNvSpPr>
          <p:nvPr>
            <p:ph type="pic" sz="quarter" idx="21" hasCustomPrompt="1"/>
          </p:nvPr>
        </p:nvSpPr>
        <p:spPr>
          <a:xfrm>
            <a:off x="6454143" y="2401122"/>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32" name="Picture Placeholder 9">
            <a:extLst>
              <a:ext uri="{FF2B5EF4-FFF2-40B4-BE49-F238E27FC236}">
                <a16:creationId xmlns:a16="http://schemas.microsoft.com/office/drawing/2014/main" id="{EE25A905-577F-154D-BA89-4F485EEBC4BD}"/>
              </a:ext>
            </a:extLst>
          </p:cNvPr>
          <p:cNvSpPr>
            <a:spLocks noGrp="1"/>
          </p:cNvSpPr>
          <p:nvPr>
            <p:ph type="pic" sz="quarter" idx="22" hasCustomPrompt="1"/>
          </p:nvPr>
        </p:nvSpPr>
        <p:spPr>
          <a:xfrm>
            <a:off x="8865103" y="2400186"/>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A177F711-7020-994E-A797-D04033A0CF12}" type="datetime1">
              <a:rPr lang="en-US" noProof="0" smtClean="0"/>
              <a:t>3/1/2023</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3785996"/>
            <a:ext cx="2325688" cy="1503455"/>
          </a:xfrm>
        </p:spPr>
        <p:txBody>
          <a:bodyPr>
            <a:noAutofit/>
          </a:bodyPr>
          <a:lstStyle>
            <a:lvl1pPr marL="0" indent="0" algn="ctr">
              <a:buNone/>
              <a:defRPr sz="1200"/>
            </a:lvl1pPr>
          </a:lstStyle>
          <a:p>
            <a:pPr lvl="0"/>
            <a:r>
              <a:rPr lang="en-US" noProof="0"/>
              <a:t>Edit bullet description</a:t>
            </a:r>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3785996"/>
            <a:ext cx="2325688" cy="1503455"/>
          </a:xfrm>
        </p:spPr>
        <p:txBody>
          <a:bodyPr>
            <a:noAutofit/>
          </a:bodyPr>
          <a:lstStyle>
            <a:lvl1pPr marL="0" indent="0" algn="ctr">
              <a:buNone/>
              <a:defRPr sz="1200"/>
            </a:lvl1pPr>
          </a:lstStyle>
          <a:p>
            <a:pPr lvl="0"/>
            <a:r>
              <a:rPr lang="en-US" noProof="0"/>
              <a:t>Edit bullet description</a:t>
            </a:r>
          </a:p>
        </p:txBody>
      </p:sp>
    </p:spTree>
    <p:extLst>
      <p:ext uri="{BB962C8B-B14F-4D97-AF65-F5344CB8AC3E}">
        <p14:creationId xmlns:p14="http://schemas.microsoft.com/office/powerpoint/2010/main" val="2465061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4 Icon Bullets Horizontal">
    <p:spTree>
      <p:nvGrpSpPr>
        <p:cNvPr id="1" name=""/>
        <p:cNvGrpSpPr/>
        <p:nvPr/>
      </p:nvGrpSpPr>
      <p:grpSpPr>
        <a:xfrm>
          <a:off x="0" y="0"/>
          <a:ext cx="0" cy="0"/>
          <a:chOff x="0" y="0"/>
          <a:chExt cx="0" cy="0"/>
        </a:xfrm>
      </p:grpSpPr>
      <p:sp>
        <p:nvSpPr>
          <p:cNvPr id="32" name="Oval 31">
            <a:extLst>
              <a:ext uri="{FF2B5EF4-FFF2-40B4-BE49-F238E27FC236}">
                <a16:creationId xmlns:a16="http://schemas.microsoft.com/office/drawing/2014/main" id="{F625DE42-6A2A-D745-B1F8-2AF2793533BE}"/>
              </a:ext>
            </a:extLst>
          </p:cNvPr>
          <p:cNvSpPr>
            <a:spLocks noChangeAspect="1"/>
          </p:cNvSpPr>
          <p:nvPr userDrawn="1"/>
        </p:nvSpPr>
        <p:spPr>
          <a:xfrm>
            <a:off x="8404601" y="3981394"/>
            <a:ext cx="1042415" cy="104241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9">
            <a:extLst>
              <a:ext uri="{FF2B5EF4-FFF2-40B4-BE49-F238E27FC236}">
                <a16:creationId xmlns:a16="http://schemas.microsoft.com/office/drawing/2014/main" id="{A87D37E3-62A9-1F44-8520-EBED16BF1C0F}"/>
              </a:ext>
            </a:extLst>
          </p:cNvPr>
          <p:cNvSpPr>
            <a:spLocks noGrp="1"/>
          </p:cNvSpPr>
          <p:nvPr>
            <p:ph type="pic" sz="quarter" idx="24" hasCustomPrompt="1"/>
          </p:nvPr>
        </p:nvSpPr>
        <p:spPr>
          <a:xfrm>
            <a:off x="8535100" y="4123125"/>
            <a:ext cx="781417" cy="758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9" name="Oval 28">
            <a:extLst>
              <a:ext uri="{FF2B5EF4-FFF2-40B4-BE49-F238E27FC236}">
                <a16:creationId xmlns:a16="http://schemas.microsoft.com/office/drawing/2014/main" id="{75F8797D-AFBD-534A-AC82-DE2B7BAECE83}"/>
              </a:ext>
            </a:extLst>
          </p:cNvPr>
          <p:cNvSpPr>
            <a:spLocks noChangeAspect="1"/>
          </p:cNvSpPr>
          <p:nvPr userDrawn="1"/>
        </p:nvSpPr>
        <p:spPr>
          <a:xfrm>
            <a:off x="8404601" y="1932281"/>
            <a:ext cx="1042415" cy="10424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Picture Placeholder 9">
            <a:extLst>
              <a:ext uri="{FF2B5EF4-FFF2-40B4-BE49-F238E27FC236}">
                <a16:creationId xmlns:a16="http://schemas.microsoft.com/office/drawing/2014/main" id="{EFE809D2-16A3-B143-BC10-FEC397E62C62}"/>
              </a:ext>
            </a:extLst>
          </p:cNvPr>
          <p:cNvSpPr>
            <a:spLocks noGrp="1"/>
          </p:cNvSpPr>
          <p:nvPr>
            <p:ph type="pic" sz="quarter" idx="23" hasCustomPrompt="1"/>
          </p:nvPr>
        </p:nvSpPr>
        <p:spPr>
          <a:xfrm>
            <a:off x="8535100" y="2074012"/>
            <a:ext cx="781417" cy="758952"/>
          </a:xfrm>
          <a:prstGeom prst="ellipse">
            <a:avLst/>
          </a:prstGeom>
          <a:noFill/>
          <a:effectLst/>
        </p:spPr>
        <p:txBody>
          <a:bodyPr anchor="ctr">
            <a:normAutofit/>
          </a:bodyPr>
          <a:lstStyle>
            <a:lvl1pPr marL="0" indent="0" algn="ctr">
              <a:buNone/>
              <a:defRPr sz="1200" i="1"/>
            </a:lvl1pPr>
          </a:lstStyle>
          <a:p>
            <a:r>
              <a:rPr lang="en-US" noProof="0" dirty="0"/>
              <a:t>Select Icon</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8C369370-372E-0846-B090-5E6EF97A3B62}" type="datetime1">
              <a:rPr lang="en-US" noProof="0" smtClean="0"/>
              <a:t>3/1/2023</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6189670" y="1840992"/>
            <a:ext cx="2095046" cy="1225056"/>
          </a:xfrm>
        </p:spPr>
        <p:txBody>
          <a:bodyPr anchor="ctr">
            <a:noAutofit/>
          </a:bodyPr>
          <a:lstStyle>
            <a:lvl1pPr marL="0" indent="0" algn="l">
              <a:buNone/>
              <a:defRPr sz="1200"/>
            </a:lvl1pPr>
          </a:lstStyle>
          <a:p>
            <a:pPr lvl="0"/>
            <a:r>
              <a:rPr lang="en-US" noProof="0"/>
              <a:t>Edit bullet description</a:t>
            </a:r>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9519533" y="1840992"/>
            <a:ext cx="2095046" cy="1225056"/>
          </a:xfrm>
        </p:spPr>
        <p:txBody>
          <a:bodyPr anchor="ctr">
            <a:noAutofit/>
          </a:bodyPr>
          <a:lstStyle>
            <a:lvl1pPr marL="0" indent="0" algn="l">
              <a:buNone/>
              <a:defRPr sz="1200"/>
            </a:lvl1pPr>
          </a:lstStyle>
          <a:p>
            <a:pPr lvl="0"/>
            <a:r>
              <a:rPr lang="en-US" noProof="0"/>
              <a:t>Edit bullet description</a:t>
            </a:r>
          </a:p>
        </p:txBody>
      </p:sp>
      <p:sp>
        <p:nvSpPr>
          <p:cNvPr id="26" name="Text Placeholder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6189670" y="3891529"/>
            <a:ext cx="2095046" cy="1222144"/>
          </a:xfrm>
        </p:spPr>
        <p:txBody>
          <a:bodyPr anchor="ctr">
            <a:noAutofit/>
          </a:bodyPr>
          <a:lstStyle>
            <a:lvl1pPr marL="0" indent="0" algn="l">
              <a:buNone/>
              <a:defRPr sz="1200"/>
            </a:lvl1pPr>
          </a:lstStyle>
          <a:p>
            <a:pPr lvl="0"/>
            <a:r>
              <a:rPr lang="en-US" noProof="0"/>
              <a:t>Edit bullet description</a:t>
            </a:r>
          </a:p>
        </p:txBody>
      </p:sp>
      <p:sp>
        <p:nvSpPr>
          <p:cNvPr id="28" name="Text Placeholder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9519533" y="3891529"/>
            <a:ext cx="2095046" cy="1222144"/>
          </a:xfrm>
        </p:spPr>
        <p:txBody>
          <a:bodyPr anchor="ctr">
            <a:noAutofit/>
          </a:bodyPr>
          <a:lstStyle>
            <a:lvl1pPr marL="0" indent="0" algn="l">
              <a:buNone/>
              <a:defRPr sz="1200"/>
            </a:lvl1pPr>
          </a:lstStyle>
          <a:p>
            <a:pPr lvl="0"/>
            <a:r>
              <a:rPr lang="en-US" noProof="0"/>
              <a:t>Edit bullet description</a:t>
            </a:r>
          </a:p>
        </p:txBody>
      </p:sp>
      <p:sp>
        <p:nvSpPr>
          <p:cNvPr id="20" name="Oval 19">
            <a:extLst>
              <a:ext uri="{FF2B5EF4-FFF2-40B4-BE49-F238E27FC236}">
                <a16:creationId xmlns:a16="http://schemas.microsoft.com/office/drawing/2014/main" id="{73963115-25B3-494B-9A13-AC92EFE94C09}"/>
              </a:ext>
            </a:extLst>
          </p:cNvPr>
          <p:cNvSpPr>
            <a:spLocks noChangeAspect="1"/>
          </p:cNvSpPr>
          <p:nvPr userDrawn="1"/>
        </p:nvSpPr>
        <p:spPr>
          <a:xfrm>
            <a:off x="5070995" y="1932281"/>
            <a:ext cx="1042415" cy="104241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Picture Placeholder 9">
            <a:extLst>
              <a:ext uri="{FF2B5EF4-FFF2-40B4-BE49-F238E27FC236}">
                <a16:creationId xmlns:a16="http://schemas.microsoft.com/office/drawing/2014/main" id="{3C759269-D6E6-2B41-8BEE-8B5AFB809B6A}"/>
              </a:ext>
            </a:extLst>
          </p:cNvPr>
          <p:cNvSpPr>
            <a:spLocks noGrp="1"/>
          </p:cNvSpPr>
          <p:nvPr>
            <p:ph type="pic" sz="quarter" idx="21" hasCustomPrompt="1"/>
          </p:nvPr>
        </p:nvSpPr>
        <p:spPr>
          <a:xfrm>
            <a:off x="5201494" y="2074012"/>
            <a:ext cx="781417" cy="758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2" name="Oval 21">
            <a:extLst>
              <a:ext uri="{FF2B5EF4-FFF2-40B4-BE49-F238E27FC236}">
                <a16:creationId xmlns:a16="http://schemas.microsoft.com/office/drawing/2014/main" id="{43E569D5-DC38-7C46-95CD-ACFBFBF591A2}"/>
              </a:ext>
            </a:extLst>
          </p:cNvPr>
          <p:cNvSpPr>
            <a:spLocks noChangeAspect="1"/>
          </p:cNvSpPr>
          <p:nvPr userDrawn="1"/>
        </p:nvSpPr>
        <p:spPr>
          <a:xfrm>
            <a:off x="5070995" y="3981394"/>
            <a:ext cx="1042415" cy="104241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Picture Placeholder 9">
            <a:extLst>
              <a:ext uri="{FF2B5EF4-FFF2-40B4-BE49-F238E27FC236}">
                <a16:creationId xmlns:a16="http://schemas.microsoft.com/office/drawing/2014/main" id="{E8396DFD-D667-2648-9BE4-6237690F7999}"/>
              </a:ext>
            </a:extLst>
          </p:cNvPr>
          <p:cNvSpPr>
            <a:spLocks noGrp="1"/>
          </p:cNvSpPr>
          <p:nvPr>
            <p:ph type="pic" sz="quarter" idx="22" hasCustomPrompt="1"/>
          </p:nvPr>
        </p:nvSpPr>
        <p:spPr>
          <a:xfrm>
            <a:off x="5201494" y="4123125"/>
            <a:ext cx="781417" cy="758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Tree>
    <p:extLst>
      <p:ext uri="{BB962C8B-B14F-4D97-AF65-F5344CB8AC3E}">
        <p14:creationId xmlns:p14="http://schemas.microsoft.com/office/powerpoint/2010/main" val="2929901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8">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noProof="0"/>
              <a:t>Click to edit Master title style</a:t>
            </a:r>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tx1">
                    <a:lumMod val="75000"/>
                    <a:lumOff val="25000"/>
                  </a:schemeClr>
                </a:solidFill>
              </a:defRPr>
            </a:lvl1pPr>
          </a:lstStyle>
          <a:p>
            <a:fld id="{36ACA6CA-E140-824D-8E8B-5CC5036BDBAE}" type="datetime1">
              <a:rPr lang="en-US" noProof="0" smtClean="0"/>
              <a:pPr/>
              <a:t>3/1/2023</a:t>
            </a:fld>
            <a:endParaRPr lang="en-US" noProof="0"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tx1">
                    <a:lumMod val="75000"/>
                    <a:lumOff val="25000"/>
                  </a:schemeClr>
                </a:solidFill>
                <a:latin typeface="+mn-lt"/>
              </a:defRPr>
            </a:lvl1pPr>
          </a:lstStyle>
          <a:p>
            <a:endParaRPr lang="en-US" noProof="0"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063915332"/>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59" r:id="rId4"/>
    <p:sldLayoutId id="2147483860" r:id="rId5"/>
    <p:sldLayoutId id="2147483861" r:id="rId6"/>
    <p:sldLayoutId id="2147483862" r:id="rId7"/>
    <p:sldLayoutId id="2147483864" r:id="rId8"/>
    <p:sldLayoutId id="2147483863" r:id="rId9"/>
    <p:sldLayoutId id="2147483858" r:id="rId10"/>
    <p:sldLayoutId id="2147483865" r:id="rId11"/>
    <p:sldLayoutId id="2147483844" r:id="rId12"/>
    <p:sldLayoutId id="2147483845" r:id="rId13"/>
    <p:sldLayoutId id="2147483846" r:id="rId14"/>
    <p:sldLayoutId id="2147483866" r:id="rId15"/>
    <p:sldLayoutId id="2147483847" r:id="rId16"/>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usf.edu/graduate-studies/forms.aspx"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hyperlink" Target="mailto:aa-far@usf.edu" TargetMode="Externa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jpeg"/><Relationship Id="rId1" Type="http://schemas.openxmlformats.org/officeDocument/2006/relationships/slideLayout" Target="../slideLayouts/slideLayout9.xml"/><Relationship Id="rId5" Type="http://schemas.openxmlformats.org/officeDocument/2006/relationships/image" Target="../media/image38.png"/><Relationship Id="rId4" Type="http://schemas.openxmlformats.org/officeDocument/2006/relationships/image" Target="../media/image37.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5.xml"/><Relationship Id="rId6" Type="http://schemas.openxmlformats.org/officeDocument/2006/relationships/image" Target="../media/image12.png"/><Relationship Id="rId11" Type="http://schemas.openxmlformats.org/officeDocument/2006/relationships/image" Target="../media/image17.svg"/><Relationship Id="rId5" Type="http://schemas.openxmlformats.org/officeDocument/2006/relationships/image" Target="../media/image11.sv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svg"/></Relationships>
</file>

<file path=ppt/slides/_rels/slide4.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8.xml"/><Relationship Id="rId4" Type="http://schemas.openxmlformats.org/officeDocument/2006/relationships/image" Target="../media/image20.jpeg"/></Relationships>
</file>

<file path=ppt/slides/_rels/slide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24.svg"/><Relationship Id="rId7" Type="http://schemas.openxmlformats.org/officeDocument/2006/relationships/image" Target="../media/image28.svg"/><Relationship Id="rId2" Type="http://schemas.openxmlformats.org/officeDocument/2006/relationships/image" Target="../media/image23.png"/><Relationship Id="rId1" Type="http://schemas.openxmlformats.org/officeDocument/2006/relationships/slideLayout" Target="../slideLayouts/slideLayout9.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 Id="rId9" Type="http://schemas.openxmlformats.org/officeDocument/2006/relationships/image" Target="../media/image19.sv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jpeg"/><Relationship Id="rId1" Type="http://schemas.openxmlformats.org/officeDocument/2006/relationships/slideLayout" Target="../slideLayouts/slideLayout9.xml"/><Relationship Id="rId5" Type="http://schemas.openxmlformats.org/officeDocument/2006/relationships/image" Target="../media/image32.jpeg"/><Relationship Id="rId4" Type="http://schemas.openxmlformats.org/officeDocument/2006/relationships/image" Target="../media/image31.jpeg"/></Relationships>
</file>

<file path=ppt/slides/_rels/slide9.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9B41E-FC51-4047-9C2D-7FA6782DAFEB}"/>
              </a:ext>
            </a:extLst>
          </p:cNvPr>
          <p:cNvSpPr>
            <a:spLocks noGrp="1"/>
          </p:cNvSpPr>
          <p:nvPr>
            <p:ph type="ctrTitle"/>
          </p:nvPr>
        </p:nvSpPr>
        <p:spPr>
          <a:xfrm>
            <a:off x="872836" y="2099733"/>
            <a:ext cx="10401299" cy="1890376"/>
          </a:xfrm>
        </p:spPr>
        <p:txBody>
          <a:bodyPr/>
          <a:lstStyle/>
          <a:p>
            <a:pPr algn="ctr"/>
            <a:r>
              <a:rPr lang="en-US" dirty="0">
                <a:solidFill>
                  <a:schemeClr val="bg1"/>
                </a:solidFill>
              </a:rPr>
              <a:t>Navigating Graduate Studies                   Forms</a:t>
            </a:r>
          </a:p>
        </p:txBody>
      </p:sp>
      <p:sp>
        <p:nvSpPr>
          <p:cNvPr id="3" name="Subtitle 2">
            <a:extLst>
              <a:ext uri="{FF2B5EF4-FFF2-40B4-BE49-F238E27FC236}">
                <a16:creationId xmlns:a16="http://schemas.microsoft.com/office/drawing/2014/main" id="{252E989F-747B-4007-9C7A-A35E8B662A7B}"/>
              </a:ext>
            </a:extLst>
          </p:cNvPr>
          <p:cNvSpPr>
            <a:spLocks noGrp="1"/>
          </p:cNvSpPr>
          <p:nvPr>
            <p:ph type="subTitle" idx="1"/>
          </p:nvPr>
        </p:nvSpPr>
        <p:spPr/>
        <p:txBody>
          <a:bodyPr/>
          <a:lstStyle/>
          <a:p>
            <a:pPr algn="ctr"/>
            <a:r>
              <a:rPr lang="en-US" dirty="0">
                <a:solidFill>
                  <a:schemeClr val="bg1"/>
                </a:solidFill>
                <a:hlinkClick r:id="rId2"/>
              </a:rPr>
              <a:t>https://www.usf.edu/graduate-studies/forms.aspx</a:t>
            </a:r>
            <a:endParaRPr lang="en-US" dirty="0">
              <a:solidFill>
                <a:schemeClr val="bg1"/>
              </a:solidFill>
            </a:endParaRPr>
          </a:p>
          <a:p>
            <a:pPr algn="ctr"/>
            <a:endParaRPr lang="en-US" dirty="0">
              <a:solidFill>
                <a:schemeClr val="bg1"/>
              </a:solidFill>
            </a:endParaRPr>
          </a:p>
        </p:txBody>
      </p:sp>
    </p:spTree>
    <p:extLst>
      <p:ext uri="{BB962C8B-B14F-4D97-AF65-F5344CB8AC3E}">
        <p14:creationId xmlns:p14="http://schemas.microsoft.com/office/powerpoint/2010/main" val="306700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p:txBody>
          <a:bodyPr/>
          <a:lstStyle/>
          <a:p>
            <a:pPr algn="ctr"/>
            <a:r>
              <a:rPr lang="en-US" dirty="0"/>
              <a:t>Course Currency</a:t>
            </a:r>
          </a:p>
        </p:txBody>
      </p:sp>
      <p:sp>
        <p:nvSpPr>
          <p:cNvPr id="2" name="Text Placeholder 1">
            <a:extLst>
              <a:ext uri="{FF2B5EF4-FFF2-40B4-BE49-F238E27FC236}">
                <a16:creationId xmlns:a16="http://schemas.microsoft.com/office/drawing/2014/main" id="{F4480DAD-30FE-4C86-9C81-495661668944}"/>
              </a:ext>
            </a:extLst>
          </p:cNvPr>
          <p:cNvSpPr>
            <a:spLocks noGrp="1"/>
          </p:cNvSpPr>
          <p:nvPr>
            <p:ph type="body" sz="quarter" idx="13"/>
          </p:nvPr>
        </p:nvSpPr>
        <p:spPr>
          <a:xfrm>
            <a:off x="1764150" y="2223083"/>
            <a:ext cx="8663700" cy="4229671"/>
          </a:xfrm>
        </p:spPr>
        <p:txBody>
          <a:bodyPr>
            <a:normAutofit/>
          </a:bodyPr>
          <a:lstStyle/>
          <a:p>
            <a:r>
              <a:rPr lang="en-US" sz="2000" dirty="0">
                <a:solidFill>
                  <a:schemeClr val="tx1"/>
                </a:solidFill>
              </a:rPr>
              <a:t>This form is used for those student seeking to include coursework taken since enrolling in their current USF graduate Program that is over the University time limit.  This does not include those courses from previously completed degrees applied to a USF PhD or those that were officially transferred into the degree program from USF or other institutions.</a:t>
            </a:r>
          </a:p>
          <a:p>
            <a:pPr algn="l"/>
            <a:r>
              <a:rPr lang="en-US" sz="2000" dirty="0">
                <a:solidFill>
                  <a:schemeClr val="tx1"/>
                </a:solidFill>
              </a:rPr>
              <a:t>     </a:t>
            </a:r>
            <a:r>
              <a:rPr lang="en-US" sz="2000" dirty="0">
                <a:solidFill>
                  <a:srgbClr val="0070C0"/>
                </a:solidFill>
              </a:rPr>
              <a:t>Required:</a:t>
            </a:r>
          </a:p>
          <a:p>
            <a:pPr marL="342900" indent="-342900" algn="l">
              <a:buFont typeface="Arial" panose="020B0604020202020204" pitchFamily="34" charset="0"/>
              <a:buChar char="•"/>
            </a:pPr>
            <a:r>
              <a:rPr lang="en-US" sz="2000" dirty="0">
                <a:solidFill>
                  <a:srgbClr val="0070C0"/>
                </a:solidFill>
              </a:rPr>
              <a:t>Time Limit Extension Request or Transfer Course form</a:t>
            </a:r>
          </a:p>
          <a:p>
            <a:pPr marL="342900" indent="-342900" algn="l">
              <a:buFont typeface="Arial" panose="020B0604020202020204" pitchFamily="34" charset="0"/>
              <a:buChar char="•"/>
            </a:pPr>
            <a:r>
              <a:rPr lang="en-US" sz="2000" dirty="0">
                <a:solidFill>
                  <a:srgbClr val="0070C0"/>
                </a:solidFill>
              </a:rPr>
              <a:t>A copy of the Course Currency for each course</a:t>
            </a:r>
          </a:p>
          <a:p>
            <a:pPr marL="342900" indent="-342900" algn="l">
              <a:buFont typeface="Arial" panose="020B0604020202020204" pitchFamily="34" charset="0"/>
              <a:buChar char="•"/>
            </a:pPr>
            <a:r>
              <a:rPr lang="en-US" sz="2000" dirty="0">
                <a:solidFill>
                  <a:srgbClr val="0070C0"/>
                </a:solidFill>
              </a:rPr>
              <a:t>Syllabus from the original course in which student was enrolled</a:t>
            </a:r>
          </a:p>
          <a:p>
            <a:pPr marL="342900" indent="-342900" algn="l">
              <a:buFont typeface="Arial" panose="020B0604020202020204" pitchFamily="34" charset="0"/>
              <a:buChar char="•"/>
            </a:pPr>
            <a:r>
              <a:rPr lang="en-US" sz="2000" dirty="0">
                <a:solidFill>
                  <a:srgbClr val="0070C0"/>
                </a:solidFill>
              </a:rPr>
              <a:t>Syllabus from the current course taught within the past two years.</a:t>
            </a:r>
          </a:p>
        </p:txBody>
      </p:sp>
    </p:spTree>
    <p:extLst>
      <p:ext uri="{BB962C8B-B14F-4D97-AF65-F5344CB8AC3E}">
        <p14:creationId xmlns:p14="http://schemas.microsoft.com/office/powerpoint/2010/main" val="2394598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48CBC-BA22-BAE2-A8DA-6A3F0E476B10}"/>
              </a:ext>
            </a:extLst>
          </p:cNvPr>
          <p:cNvSpPr>
            <a:spLocks noGrp="1"/>
          </p:cNvSpPr>
          <p:nvPr>
            <p:ph type="title"/>
          </p:nvPr>
        </p:nvSpPr>
        <p:spPr/>
        <p:txBody>
          <a:bodyPr/>
          <a:lstStyle/>
          <a:p>
            <a:r>
              <a:rPr lang="en-US" dirty="0"/>
              <a:t>Leave of Absence</a:t>
            </a:r>
          </a:p>
        </p:txBody>
      </p:sp>
      <p:sp>
        <p:nvSpPr>
          <p:cNvPr id="3" name="Slide Number Placeholder 2">
            <a:extLst>
              <a:ext uri="{FF2B5EF4-FFF2-40B4-BE49-F238E27FC236}">
                <a16:creationId xmlns:a16="http://schemas.microsoft.com/office/drawing/2014/main" id="{3CBAD082-87D2-DF37-48EF-567E948CBA61}"/>
              </a:ext>
            </a:extLst>
          </p:cNvPr>
          <p:cNvSpPr>
            <a:spLocks noGrp="1"/>
          </p:cNvSpPr>
          <p:nvPr>
            <p:ph type="sldNum" sz="quarter" idx="12"/>
          </p:nvPr>
        </p:nvSpPr>
        <p:spPr/>
        <p:txBody>
          <a:bodyPr/>
          <a:lstStyle/>
          <a:p>
            <a:fld id="{9FF96B15-8338-45D5-A943-561235072D66}" type="slidenum">
              <a:rPr lang="en-US" noProof="0" smtClean="0"/>
              <a:t>11</a:t>
            </a:fld>
            <a:endParaRPr lang="en-US" noProof="0" dirty="0"/>
          </a:p>
        </p:txBody>
      </p:sp>
      <p:sp>
        <p:nvSpPr>
          <p:cNvPr id="4" name="TextBox 3">
            <a:extLst>
              <a:ext uri="{FF2B5EF4-FFF2-40B4-BE49-F238E27FC236}">
                <a16:creationId xmlns:a16="http://schemas.microsoft.com/office/drawing/2014/main" id="{A9CBC0D2-8691-353A-6512-24BB7FC1852D}"/>
              </a:ext>
            </a:extLst>
          </p:cNvPr>
          <p:cNvSpPr txBox="1"/>
          <p:nvPr/>
        </p:nvSpPr>
        <p:spPr>
          <a:xfrm>
            <a:off x="5185064" y="1506682"/>
            <a:ext cx="6546272" cy="4247317"/>
          </a:xfrm>
          <a:prstGeom prst="rect">
            <a:avLst/>
          </a:prstGeom>
          <a:noFill/>
        </p:spPr>
        <p:txBody>
          <a:bodyPr wrap="square" rtlCol="0">
            <a:spAutoFit/>
          </a:bodyPr>
          <a:lstStyle/>
          <a:p>
            <a:r>
              <a:rPr lang="en-US" dirty="0"/>
              <a:t>Leave of Absence (LOA) is necessary to suspend the time limit requirements for the graduate major.  LOA may be granted to student under exceptional and unavoidable circumstances.  Students requesting a LOA must specify reasons for the leave, as well as the duration.  Requested LOA may be approved for up to 2 years.  Students must request at least 3 consecutive terms.  Students requiring less than 3 consecutive terms of absence do not need an approved LOA.</a:t>
            </a:r>
          </a:p>
          <a:p>
            <a:endParaRPr lang="en-US" dirty="0"/>
          </a:p>
          <a:p>
            <a:r>
              <a:rPr lang="en-US" dirty="0"/>
              <a:t>All “I” or “M” grades must be cleared prior to Leave of Absence approval.  No exceptions.</a:t>
            </a:r>
          </a:p>
          <a:p>
            <a:endParaRPr lang="en-US" dirty="0"/>
          </a:p>
          <a:p>
            <a:r>
              <a:rPr lang="en-US" b="1" dirty="0"/>
              <a:t>** Student must also include Student’s letter of request and any supporting documentation.</a:t>
            </a:r>
          </a:p>
        </p:txBody>
      </p:sp>
    </p:spTree>
    <p:extLst>
      <p:ext uri="{BB962C8B-B14F-4D97-AF65-F5344CB8AC3E}">
        <p14:creationId xmlns:p14="http://schemas.microsoft.com/office/powerpoint/2010/main" val="2546011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191C6-904E-F1CF-7694-50181174E79F}"/>
              </a:ext>
            </a:extLst>
          </p:cNvPr>
          <p:cNvSpPr>
            <a:spLocks noGrp="1"/>
          </p:cNvSpPr>
          <p:nvPr>
            <p:ph type="title"/>
          </p:nvPr>
        </p:nvSpPr>
        <p:spPr>
          <a:xfrm>
            <a:off x="1154953" y="973668"/>
            <a:ext cx="8761413" cy="706964"/>
          </a:xfrm>
        </p:spPr>
        <p:txBody>
          <a:bodyPr vert="horz" lIns="91440" tIns="45720" rIns="91440" bIns="45720" rtlCol="0" anchor="ctr">
            <a:normAutofit/>
          </a:bodyPr>
          <a:lstStyle/>
          <a:p>
            <a:pPr algn="ctr"/>
            <a:r>
              <a:rPr lang="en-US" b="0" i="0" kern="1200" dirty="0">
                <a:latin typeface="+mj-lt"/>
                <a:ea typeface="+mj-ea"/>
                <a:cs typeface="+mj-cs"/>
              </a:rPr>
              <a:t>Voluntary Withdrawal</a:t>
            </a:r>
          </a:p>
        </p:txBody>
      </p:sp>
      <p:pic>
        <p:nvPicPr>
          <p:cNvPr id="5122" name="Picture 2" descr="Cartoon Car On Road - ClipArt Best">
            <a:extLst>
              <a:ext uri="{FF2B5EF4-FFF2-40B4-BE49-F238E27FC236}">
                <a16:creationId xmlns:a16="http://schemas.microsoft.com/office/drawing/2014/main" id="{872DF45D-113E-6301-EDCB-4572253B215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54954" y="3097726"/>
            <a:ext cx="4825158" cy="2427848"/>
          </a:xfrm>
          <a:prstGeom prst="rect">
            <a:avLst/>
          </a:prstGeom>
          <a:solidFill>
            <a:srgbClr val="FFFFFF"/>
          </a:solidFill>
        </p:spPr>
      </p:pic>
      <p:sp>
        <p:nvSpPr>
          <p:cNvPr id="4" name="TextBox 3">
            <a:extLst>
              <a:ext uri="{FF2B5EF4-FFF2-40B4-BE49-F238E27FC236}">
                <a16:creationId xmlns:a16="http://schemas.microsoft.com/office/drawing/2014/main" id="{B3D45F5E-5816-65BF-9ED7-D18671B34065}"/>
              </a:ext>
            </a:extLst>
          </p:cNvPr>
          <p:cNvSpPr txBox="1"/>
          <p:nvPr/>
        </p:nvSpPr>
        <p:spPr>
          <a:xfrm>
            <a:off x="6208712" y="2603500"/>
            <a:ext cx="4825159" cy="3416300"/>
          </a:xfrm>
          <a:prstGeom prst="rect">
            <a:avLst/>
          </a:prstGeom>
        </p:spPr>
        <p:txBody>
          <a:bodyPr vert="horz" lIns="91440" tIns="45720" rIns="91440" bIns="45720" rtlCol="0">
            <a:normAutofit/>
          </a:bodyPr>
          <a:lstStyle/>
          <a:p>
            <a:pPr>
              <a:lnSpc>
                <a:spcPct val="90000"/>
              </a:lnSpc>
              <a:spcBef>
                <a:spcPts val="1000"/>
              </a:spcBef>
              <a:buClr>
                <a:schemeClr val="accent1"/>
              </a:buClr>
              <a:buSzPct val="80000"/>
              <a:buFont typeface="Wingdings 3" charset="2"/>
              <a:buChar char=""/>
            </a:pPr>
            <a:r>
              <a:rPr lang="en-US" sz="1500" dirty="0">
                <a:solidFill>
                  <a:schemeClr val="tx1">
                    <a:lumMod val="75000"/>
                    <a:lumOff val="25000"/>
                  </a:schemeClr>
                </a:solidFill>
              </a:rPr>
              <a:t>A Voluntary Withdrawal CANNOT be retroactive.  The effective date will be entered into the student’s record by the Office of the Registrar as the first business day after the end of the semester.</a:t>
            </a:r>
          </a:p>
          <a:p>
            <a:pPr>
              <a:lnSpc>
                <a:spcPct val="90000"/>
              </a:lnSpc>
              <a:spcBef>
                <a:spcPts val="1000"/>
              </a:spcBef>
              <a:buClr>
                <a:schemeClr val="accent1"/>
              </a:buClr>
              <a:buSzPct val="80000"/>
              <a:buFont typeface="Wingdings 3" charset="2"/>
              <a:buChar char=""/>
            </a:pPr>
            <a:endParaRPr lang="en-US" sz="1500" dirty="0">
              <a:solidFill>
                <a:schemeClr val="tx1">
                  <a:lumMod val="75000"/>
                  <a:lumOff val="25000"/>
                </a:schemeClr>
              </a:solidFill>
            </a:endParaRPr>
          </a:p>
          <a:p>
            <a:pPr>
              <a:lnSpc>
                <a:spcPct val="90000"/>
              </a:lnSpc>
              <a:spcBef>
                <a:spcPts val="1000"/>
              </a:spcBef>
              <a:buClr>
                <a:schemeClr val="accent1"/>
              </a:buClr>
              <a:buSzPct val="80000"/>
              <a:buFont typeface="Wingdings 3" charset="2"/>
              <a:buChar char=""/>
            </a:pPr>
            <a:r>
              <a:rPr lang="en-US" sz="1500" dirty="0">
                <a:solidFill>
                  <a:schemeClr val="tx1">
                    <a:lumMod val="75000"/>
                    <a:lumOff val="25000"/>
                  </a:schemeClr>
                </a:solidFill>
              </a:rPr>
              <a:t>Once processed, the student’s status will be changed from Graduate to Non-degree-Seeking.</a:t>
            </a:r>
          </a:p>
          <a:p>
            <a:pPr>
              <a:lnSpc>
                <a:spcPct val="90000"/>
              </a:lnSpc>
              <a:spcBef>
                <a:spcPts val="1000"/>
              </a:spcBef>
              <a:buClr>
                <a:schemeClr val="accent1"/>
              </a:buClr>
              <a:buSzPct val="80000"/>
              <a:buFont typeface="Wingdings 3" charset="2"/>
              <a:buChar char=""/>
            </a:pPr>
            <a:endParaRPr lang="en-US" sz="1500" dirty="0">
              <a:solidFill>
                <a:schemeClr val="tx1">
                  <a:lumMod val="75000"/>
                  <a:lumOff val="25000"/>
                </a:schemeClr>
              </a:solidFill>
            </a:endParaRPr>
          </a:p>
          <a:p>
            <a:pPr>
              <a:lnSpc>
                <a:spcPct val="90000"/>
              </a:lnSpc>
              <a:spcBef>
                <a:spcPts val="1000"/>
              </a:spcBef>
              <a:buClr>
                <a:schemeClr val="accent1"/>
              </a:buClr>
              <a:buSzPct val="80000"/>
              <a:buFont typeface="Wingdings 3" charset="2"/>
              <a:buChar char=""/>
            </a:pPr>
            <a:r>
              <a:rPr lang="en-US" sz="1500" dirty="0">
                <a:solidFill>
                  <a:schemeClr val="tx1">
                    <a:lumMod val="75000"/>
                    <a:lumOff val="25000"/>
                  </a:schemeClr>
                </a:solidFill>
              </a:rPr>
              <a:t>The student will remain financially and academically responsible for any courses for which they are registered.</a:t>
            </a:r>
          </a:p>
        </p:txBody>
      </p:sp>
      <p:sp>
        <p:nvSpPr>
          <p:cNvPr id="3" name="Slide Number Placeholder 2">
            <a:extLst>
              <a:ext uri="{FF2B5EF4-FFF2-40B4-BE49-F238E27FC236}">
                <a16:creationId xmlns:a16="http://schemas.microsoft.com/office/drawing/2014/main" id="{10EAF5AC-0EC1-704A-D1A9-0882DDA88253}"/>
              </a:ext>
            </a:extLst>
          </p:cNvPr>
          <p:cNvSpPr>
            <a:spLocks noGrp="1"/>
          </p:cNvSpPr>
          <p:nvPr>
            <p:ph type="sldNum" sz="quarter" idx="12"/>
          </p:nvPr>
        </p:nvSpPr>
        <p:spPr>
          <a:xfrm>
            <a:off x="10352540" y="295729"/>
            <a:ext cx="838199" cy="767687"/>
          </a:xfrm>
        </p:spPr>
        <p:txBody>
          <a:bodyPr vert="horz" lIns="91440" tIns="45720" rIns="91440" bIns="45720" rtlCol="0" anchor="b">
            <a:normAutofit/>
          </a:bodyPr>
          <a:lstStyle/>
          <a:p>
            <a:pPr>
              <a:spcAft>
                <a:spcPts val="600"/>
              </a:spcAft>
            </a:pPr>
            <a:fld id="{9FF96B15-8338-45D5-A943-561235072D66}" type="slidenum">
              <a:rPr lang="en-US" smtClean="0"/>
              <a:pPr>
                <a:spcAft>
                  <a:spcPts val="600"/>
                </a:spcAft>
              </a:pPr>
              <a:t>12</a:t>
            </a:fld>
            <a:endParaRPr lang="en-US"/>
          </a:p>
        </p:txBody>
      </p:sp>
    </p:spTree>
    <p:extLst>
      <p:ext uri="{BB962C8B-B14F-4D97-AF65-F5344CB8AC3E}">
        <p14:creationId xmlns:p14="http://schemas.microsoft.com/office/powerpoint/2010/main" val="2423099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1F712-7F25-3B98-F825-074C9CDEC9C6}"/>
              </a:ext>
            </a:extLst>
          </p:cNvPr>
          <p:cNvSpPr>
            <a:spLocks noGrp="1"/>
          </p:cNvSpPr>
          <p:nvPr>
            <p:ph type="title"/>
          </p:nvPr>
        </p:nvSpPr>
        <p:spPr/>
        <p:txBody>
          <a:bodyPr/>
          <a:lstStyle/>
          <a:p>
            <a:pPr algn="ctr"/>
            <a:r>
              <a:rPr lang="en-US" dirty="0"/>
              <a:t>Dismissal</a:t>
            </a:r>
          </a:p>
        </p:txBody>
      </p:sp>
      <p:sp>
        <p:nvSpPr>
          <p:cNvPr id="3" name="Slide Number Placeholder 2">
            <a:extLst>
              <a:ext uri="{FF2B5EF4-FFF2-40B4-BE49-F238E27FC236}">
                <a16:creationId xmlns:a16="http://schemas.microsoft.com/office/drawing/2014/main" id="{6C0616D6-9E9C-4179-84D1-CF20FC70558B}"/>
              </a:ext>
            </a:extLst>
          </p:cNvPr>
          <p:cNvSpPr>
            <a:spLocks noGrp="1"/>
          </p:cNvSpPr>
          <p:nvPr>
            <p:ph type="sldNum" sz="quarter" idx="12"/>
          </p:nvPr>
        </p:nvSpPr>
        <p:spPr/>
        <p:txBody>
          <a:bodyPr/>
          <a:lstStyle/>
          <a:p>
            <a:fld id="{9FF96B15-8338-45D5-A943-561235072D66}" type="slidenum">
              <a:rPr lang="en-US" noProof="0" smtClean="0"/>
              <a:t>13</a:t>
            </a:fld>
            <a:endParaRPr lang="en-US" noProof="0" dirty="0"/>
          </a:p>
        </p:txBody>
      </p:sp>
      <p:sp>
        <p:nvSpPr>
          <p:cNvPr id="4" name="Text Placeholder 3">
            <a:extLst>
              <a:ext uri="{FF2B5EF4-FFF2-40B4-BE49-F238E27FC236}">
                <a16:creationId xmlns:a16="http://schemas.microsoft.com/office/drawing/2014/main" id="{DFB78A02-3816-4234-496C-5214D5A82057}"/>
              </a:ext>
            </a:extLst>
          </p:cNvPr>
          <p:cNvSpPr>
            <a:spLocks noGrp="1"/>
          </p:cNvSpPr>
          <p:nvPr>
            <p:ph type="body" sz="quarter" idx="13"/>
          </p:nvPr>
        </p:nvSpPr>
        <p:spPr/>
        <p:txBody>
          <a:bodyPr>
            <a:normAutofit/>
          </a:bodyPr>
          <a:lstStyle/>
          <a:p>
            <a:r>
              <a:rPr lang="en-US" sz="2000" dirty="0"/>
              <a:t>Contact Graduate Studies for a Dismissal Form.  Follow all policies regarding dismissal and allow appropriate time according to policy prior to submitting the Dismissal Form.</a:t>
            </a:r>
          </a:p>
        </p:txBody>
      </p:sp>
    </p:spTree>
    <p:extLst>
      <p:ext uri="{BB962C8B-B14F-4D97-AF65-F5344CB8AC3E}">
        <p14:creationId xmlns:p14="http://schemas.microsoft.com/office/powerpoint/2010/main" val="3155310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A8EDC-439C-44AC-ED34-846C7B7DAB5F}"/>
              </a:ext>
            </a:extLst>
          </p:cNvPr>
          <p:cNvSpPr>
            <a:spLocks noGrp="1"/>
          </p:cNvSpPr>
          <p:nvPr>
            <p:ph type="title"/>
          </p:nvPr>
        </p:nvSpPr>
        <p:spPr/>
        <p:txBody>
          <a:bodyPr/>
          <a:lstStyle/>
          <a:p>
            <a:pPr algn="ctr"/>
            <a:r>
              <a:rPr lang="en-US" dirty="0"/>
              <a:t>Fee Adjustment Request</a:t>
            </a:r>
          </a:p>
        </p:txBody>
      </p:sp>
      <p:sp>
        <p:nvSpPr>
          <p:cNvPr id="4" name="Content Placeholder 3">
            <a:extLst>
              <a:ext uri="{FF2B5EF4-FFF2-40B4-BE49-F238E27FC236}">
                <a16:creationId xmlns:a16="http://schemas.microsoft.com/office/drawing/2014/main" id="{B3E361E3-82B6-394A-4649-4B1A40E51094}"/>
              </a:ext>
            </a:extLst>
          </p:cNvPr>
          <p:cNvSpPr>
            <a:spLocks noGrp="1"/>
          </p:cNvSpPr>
          <p:nvPr>
            <p:ph sz="half" idx="2"/>
          </p:nvPr>
        </p:nvSpPr>
        <p:spPr>
          <a:xfrm>
            <a:off x="1154954" y="3179762"/>
            <a:ext cx="4825158" cy="3158693"/>
          </a:xfrm>
        </p:spPr>
        <p:txBody>
          <a:bodyPr>
            <a:normAutofit lnSpcReduction="10000"/>
          </a:bodyPr>
          <a:lstStyle/>
          <a:p>
            <a:r>
              <a:rPr lang="en-US" dirty="0"/>
              <a:t>After withdrawal, provide acceptable documentation for one of the State defined conditions, in keeping with USF Regulation4.0101: Student Registration, a student may apply, within six (6) months from the end of term for consideration of a 100% refund. Note; This decision is separate from other petition outcomes, and any refund generated may first be used to repay financial aid received during the term.</a:t>
            </a:r>
          </a:p>
        </p:txBody>
      </p:sp>
      <p:sp>
        <p:nvSpPr>
          <p:cNvPr id="6" name="Content Placeholder 5">
            <a:extLst>
              <a:ext uri="{FF2B5EF4-FFF2-40B4-BE49-F238E27FC236}">
                <a16:creationId xmlns:a16="http://schemas.microsoft.com/office/drawing/2014/main" id="{C988F541-9C61-C5BE-48A6-50BF371AE9A8}"/>
              </a:ext>
            </a:extLst>
          </p:cNvPr>
          <p:cNvSpPr>
            <a:spLocks noGrp="1"/>
          </p:cNvSpPr>
          <p:nvPr>
            <p:ph sz="quarter" idx="4"/>
          </p:nvPr>
        </p:nvSpPr>
        <p:spPr/>
        <p:txBody>
          <a:bodyPr>
            <a:normAutofit lnSpcReduction="10000"/>
          </a:bodyPr>
          <a:lstStyle/>
          <a:p>
            <a:r>
              <a:rPr lang="en-US" dirty="0"/>
              <a:t>Submit this form with written explanation and supporting documentation to the Office of the Registrar at </a:t>
            </a:r>
            <a:r>
              <a:rPr lang="en-US" dirty="0">
                <a:hlinkClick r:id="rId2"/>
              </a:rPr>
              <a:t>aa-far@usf.edu</a:t>
            </a:r>
            <a:endParaRPr lang="en-US" dirty="0"/>
          </a:p>
          <a:p>
            <a:endParaRPr lang="en-US" dirty="0"/>
          </a:p>
          <a:p>
            <a:r>
              <a:rPr lang="en-US" dirty="0"/>
              <a:t>Please Note; this process can take up to 30 days from the date of submission.  Students will be notified of the decision via USF email.</a:t>
            </a:r>
          </a:p>
        </p:txBody>
      </p:sp>
      <p:sp>
        <p:nvSpPr>
          <p:cNvPr id="7" name="Slide Number Placeholder 6">
            <a:extLst>
              <a:ext uri="{FF2B5EF4-FFF2-40B4-BE49-F238E27FC236}">
                <a16:creationId xmlns:a16="http://schemas.microsoft.com/office/drawing/2014/main" id="{86C7549C-F579-A4FA-779B-0D64FEED3891}"/>
              </a:ext>
            </a:extLst>
          </p:cNvPr>
          <p:cNvSpPr>
            <a:spLocks noGrp="1"/>
          </p:cNvSpPr>
          <p:nvPr>
            <p:ph type="sldNum" sz="quarter" idx="12"/>
          </p:nvPr>
        </p:nvSpPr>
        <p:spPr/>
        <p:txBody>
          <a:bodyPr/>
          <a:lstStyle/>
          <a:p>
            <a:fld id="{9FF96B15-8338-45D5-A943-561235072D66}" type="slidenum">
              <a:rPr lang="en-US" noProof="0" smtClean="0"/>
              <a:t>14</a:t>
            </a:fld>
            <a:endParaRPr lang="en-US" noProof="0" dirty="0"/>
          </a:p>
        </p:txBody>
      </p:sp>
    </p:spTree>
    <p:extLst>
      <p:ext uri="{BB962C8B-B14F-4D97-AF65-F5344CB8AC3E}">
        <p14:creationId xmlns:p14="http://schemas.microsoft.com/office/powerpoint/2010/main" val="3672186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1F4662E-6EFF-3B0A-1FAC-28AC9B10F1C4}"/>
              </a:ext>
            </a:extLst>
          </p:cNvPr>
          <p:cNvSpPr>
            <a:spLocks noGrp="1"/>
          </p:cNvSpPr>
          <p:nvPr>
            <p:ph type="title"/>
          </p:nvPr>
        </p:nvSpPr>
        <p:spPr/>
        <p:txBody>
          <a:bodyPr/>
          <a:lstStyle/>
          <a:p>
            <a:r>
              <a:rPr lang="en-US" dirty="0"/>
              <a:t>Graduate Petition</a:t>
            </a:r>
          </a:p>
        </p:txBody>
      </p:sp>
      <p:sp>
        <p:nvSpPr>
          <p:cNvPr id="5" name="Slide Number Placeholder 4">
            <a:extLst>
              <a:ext uri="{FF2B5EF4-FFF2-40B4-BE49-F238E27FC236}">
                <a16:creationId xmlns:a16="http://schemas.microsoft.com/office/drawing/2014/main" id="{8ADBB5A2-7FD0-9744-C2C6-0AEFD209E0D4}"/>
              </a:ext>
            </a:extLst>
          </p:cNvPr>
          <p:cNvSpPr>
            <a:spLocks noGrp="1"/>
          </p:cNvSpPr>
          <p:nvPr>
            <p:ph type="sldNum" sz="quarter" idx="12"/>
          </p:nvPr>
        </p:nvSpPr>
        <p:spPr/>
        <p:txBody>
          <a:bodyPr/>
          <a:lstStyle/>
          <a:p>
            <a:fld id="{9FF96B15-8338-45D5-A943-561235072D66}" type="slidenum">
              <a:rPr lang="en-US" noProof="0" smtClean="0"/>
              <a:t>15</a:t>
            </a:fld>
            <a:endParaRPr lang="en-US" noProof="0" dirty="0"/>
          </a:p>
        </p:txBody>
      </p:sp>
      <p:sp>
        <p:nvSpPr>
          <p:cNvPr id="6" name="Text Placeholder 5">
            <a:extLst>
              <a:ext uri="{FF2B5EF4-FFF2-40B4-BE49-F238E27FC236}">
                <a16:creationId xmlns:a16="http://schemas.microsoft.com/office/drawing/2014/main" id="{D323CB44-4150-730D-13A8-35E69E81134C}"/>
              </a:ext>
            </a:extLst>
          </p:cNvPr>
          <p:cNvSpPr>
            <a:spLocks noGrp="1"/>
          </p:cNvSpPr>
          <p:nvPr>
            <p:ph type="body" sz="quarter" idx="14"/>
          </p:nvPr>
        </p:nvSpPr>
        <p:spPr>
          <a:xfrm>
            <a:off x="6189670" y="1840992"/>
            <a:ext cx="2095046" cy="1432144"/>
          </a:xfrm>
        </p:spPr>
        <p:txBody>
          <a:bodyPr/>
          <a:lstStyle/>
          <a:p>
            <a:r>
              <a:rPr lang="en-US" dirty="0"/>
              <a:t>To add, drop, or change hours for course registration, after the end of the first week in each semester.</a:t>
            </a:r>
          </a:p>
          <a:p>
            <a:r>
              <a:rPr lang="en-US" dirty="0"/>
              <a:t>READ ALL INSTRUCTIONS THOROUGHLY</a:t>
            </a:r>
          </a:p>
        </p:txBody>
      </p:sp>
      <p:sp>
        <p:nvSpPr>
          <p:cNvPr id="7" name="Text Placeholder 6">
            <a:extLst>
              <a:ext uri="{FF2B5EF4-FFF2-40B4-BE49-F238E27FC236}">
                <a16:creationId xmlns:a16="http://schemas.microsoft.com/office/drawing/2014/main" id="{3568905C-F62B-3398-9E40-88D9D96C4760}"/>
              </a:ext>
            </a:extLst>
          </p:cNvPr>
          <p:cNvSpPr>
            <a:spLocks noGrp="1"/>
          </p:cNvSpPr>
          <p:nvPr>
            <p:ph type="body" sz="quarter" idx="16"/>
          </p:nvPr>
        </p:nvSpPr>
        <p:spPr/>
        <p:txBody>
          <a:bodyPr/>
          <a:lstStyle/>
          <a:p>
            <a:r>
              <a:rPr lang="en-US" dirty="0"/>
              <a:t>Include a personal statement indicating the reason for the petition request.</a:t>
            </a:r>
          </a:p>
        </p:txBody>
      </p:sp>
      <p:sp>
        <p:nvSpPr>
          <p:cNvPr id="8" name="Text Placeholder 7">
            <a:extLst>
              <a:ext uri="{FF2B5EF4-FFF2-40B4-BE49-F238E27FC236}">
                <a16:creationId xmlns:a16="http://schemas.microsoft.com/office/drawing/2014/main" id="{F3726505-FB62-B8DF-A0C2-31DDEAD27522}"/>
              </a:ext>
            </a:extLst>
          </p:cNvPr>
          <p:cNvSpPr>
            <a:spLocks noGrp="1"/>
          </p:cNvSpPr>
          <p:nvPr>
            <p:ph type="body" sz="quarter" idx="18"/>
          </p:nvPr>
        </p:nvSpPr>
        <p:spPr/>
        <p:txBody>
          <a:bodyPr/>
          <a:lstStyle/>
          <a:p>
            <a:r>
              <a:rPr lang="en-US" dirty="0"/>
              <a:t>Clear all administrative holds prior to submission.  Petitions will not be processed if a hold exists</a:t>
            </a:r>
          </a:p>
        </p:txBody>
      </p:sp>
      <p:sp>
        <p:nvSpPr>
          <p:cNvPr id="9" name="Text Placeholder 8">
            <a:extLst>
              <a:ext uri="{FF2B5EF4-FFF2-40B4-BE49-F238E27FC236}">
                <a16:creationId xmlns:a16="http://schemas.microsoft.com/office/drawing/2014/main" id="{72C5247E-6C83-B147-F8EB-9E021C209099}"/>
              </a:ext>
            </a:extLst>
          </p:cNvPr>
          <p:cNvSpPr>
            <a:spLocks noGrp="1"/>
          </p:cNvSpPr>
          <p:nvPr>
            <p:ph type="body" sz="quarter" idx="20"/>
          </p:nvPr>
        </p:nvSpPr>
        <p:spPr/>
        <p:txBody>
          <a:bodyPr/>
          <a:lstStyle/>
          <a:p>
            <a:r>
              <a:rPr lang="en-US" dirty="0"/>
              <a:t>Changes to registration may affect Financial Aid and/or Graduate Assistantships.</a:t>
            </a:r>
          </a:p>
        </p:txBody>
      </p:sp>
      <p:pic>
        <p:nvPicPr>
          <p:cNvPr id="6148" name="Picture 4" descr="Stop Sign Images – Browse 916,455 Stock Photos, Vectors, and Video | Adobe  Stock">
            <a:extLst>
              <a:ext uri="{FF2B5EF4-FFF2-40B4-BE49-F238E27FC236}">
                <a16:creationId xmlns:a16="http://schemas.microsoft.com/office/drawing/2014/main" id="{DE62D1BD-577F-02D2-BB70-0060C822B4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7957" y="4123125"/>
            <a:ext cx="708610" cy="708610"/>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Free Injured Cartoon, Download Free Injured Cartoon png images, Free  ClipArts on Clipart Library">
            <a:extLst>
              <a:ext uri="{FF2B5EF4-FFF2-40B4-BE49-F238E27FC236}">
                <a16:creationId xmlns:a16="http://schemas.microsoft.com/office/drawing/2014/main" id="{02E1B224-259D-6D97-FCD2-CF5A28BAFB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47819" y="2080285"/>
            <a:ext cx="708610" cy="708610"/>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Divine Designs Simple Cold Hard Cash in Money Sack Cartoon Vinyl Decal  Sticker (12&quot; Tall)">
            <a:extLst>
              <a:ext uri="{FF2B5EF4-FFF2-40B4-BE49-F238E27FC236}">
                <a16:creationId xmlns:a16="http://schemas.microsoft.com/office/drawing/2014/main" id="{351C5834-BC0D-5B5A-F317-3630701180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97779" y="4110641"/>
            <a:ext cx="608691" cy="783920"/>
          </a:xfrm>
          <a:prstGeom prst="rect">
            <a:avLst/>
          </a:prstGeom>
          <a:noFill/>
          <a:extLst>
            <a:ext uri="{909E8E84-426E-40DD-AFC4-6F175D3DCCD1}">
              <a14:hiddenFill xmlns:a14="http://schemas.microsoft.com/office/drawing/2010/main">
                <a:solidFill>
                  <a:srgbClr val="FFFFFF"/>
                </a:solidFill>
              </a14:hiddenFill>
            </a:ext>
          </a:extLst>
        </p:spPr>
      </p:pic>
      <p:pic>
        <p:nvPicPr>
          <p:cNvPr id="6154" name="Picture 10" descr="Image result for image cartoon petition">
            <a:extLst>
              <a:ext uri="{FF2B5EF4-FFF2-40B4-BE49-F238E27FC236}">
                <a16:creationId xmlns:a16="http://schemas.microsoft.com/office/drawing/2014/main" id="{4BBB36EC-6F90-3C62-6B7D-3FFD57AE771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19699" y="2158117"/>
            <a:ext cx="706867" cy="552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4502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379BB-2B8E-ABC8-9B87-528B12275ED8}"/>
              </a:ext>
            </a:extLst>
          </p:cNvPr>
          <p:cNvSpPr>
            <a:spLocks noGrp="1"/>
          </p:cNvSpPr>
          <p:nvPr>
            <p:ph type="ctrTitle"/>
          </p:nvPr>
        </p:nvSpPr>
        <p:spPr>
          <a:xfrm>
            <a:off x="1154954" y="1652155"/>
            <a:ext cx="9682763" cy="3636818"/>
          </a:xfrm>
        </p:spPr>
        <p:txBody>
          <a:bodyPr/>
          <a:lstStyle/>
          <a:p>
            <a:r>
              <a:rPr lang="en-US" sz="3200" dirty="0"/>
              <a:t>All forms should be completed online and include any necessary supporting documentation.  </a:t>
            </a:r>
            <a:br>
              <a:rPr lang="en-US" sz="3200" dirty="0"/>
            </a:br>
            <a:br>
              <a:rPr lang="en-US" sz="3200" dirty="0"/>
            </a:br>
            <a:r>
              <a:rPr lang="en-US" sz="3200" dirty="0"/>
              <a:t>READ ALL INSTRUCTIONS THOROUGHLY</a:t>
            </a:r>
            <a:br>
              <a:rPr lang="en-US" dirty="0"/>
            </a:br>
            <a:endParaRPr lang="en-US" dirty="0"/>
          </a:p>
        </p:txBody>
      </p:sp>
    </p:spTree>
    <p:extLst>
      <p:ext uri="{BB962C8B-B14F-4D97-AF65-F5344CB8AC3E}">
        <p14:creationId xmlns:p14="http://schemas.microsoft.com/office/powerpoint/2010/main" val="1939954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F6B52-A20E-426B-B7E0-1B6AAB46C89F}"/>
              </a:ext>
            </a:extLst>
          </p:cNvPr>
          <p:cNvSpPr>
            <a:spLocks noGrp="1"/>
          </p:cNvSpPr>
          <p:nvPr>
            <p:ph type="title"/>
          </p:nvPr>
        </p:nvSpPr>
        <p:spPr>
          <a:xfrm>
            <a:off x="831274" y="2287088"/>
            <a:ext cx="3762564" cy="2283824"/>
          </a:xfrm>
        </p:spPr>
        <p:txBody>
          <a:bodyPr/>
          <a:lstStyle/>
          <a:p>
            <a:r>
              <a:rPr lang="en-US" sz="2200" dirty="0"/>
              <a:t>Change of Concentration</a:t>
            </a:r>
          </a:p>
        </p:txBody>
      </p:sp>
      <p:pic>
        <p:nvPicPr>
          <p:cNvPr id="12" name="Picture Placeholder 11" descr="Clock">
            <a:extLst>
              <a:ext uri="{FF2B5EF4-FFF2-40B4-BE49-F238E27FC236}">
                <a16:creationId xmlns:a16="http://schemas.microsoft.com/office/drawing/2014/main" id="{E1DDCE14-088F-46E3-A4A0-3D2F40EA673F}"/>
              </a:ext>
            </a:extLst>
          </p:cNvPr>
          <p:cNvPicPr>
            <a:picLocks noGrp="1" noChangeAspect="1"/>
          </p:cNvPicPr>
          <p:nvPr>
            <p:ph type="pic" sz="quarter" idx="4294967295"/>
          </p:nvPr>
        </p:nvPicPr>
        <p:blipFill>
          <a:blip r:embed="rId2">
            <a:extLst>
              <a:ext uri="{96DAC541-7B7A-43D3-8B79-37D633B846F1}">
                <asvg:svgBlip xmlns:asvg="http://schemas.microsoft.com/office/drawing/2016/SVG/main" r:embed="rId3"/>
              </a:ext>
            </a:extLst>
          </a:blip>
          <a:stretch>
            <a:fillRect/>
          </a:stretch>
        </p:blipFill>
        <p:spPr>
          <a:xfrm>
            <a:off x="6531769" y="1043839"/>
            <a:ext cx="774700" cy="774700"/>
          </a:xfrm>
        </p:spPr>
      </p:pic>
      <p:sp>
        <p:nvSpPr>
          <p:cNvPr id="4" name="Text Placeholder 3">
            <a:extLst>
              <a:ext uri="{FF2B5EF4-FFF2-40B4-BE49-F238E27FC236}">
                <a16:creationId xmlns:a16="http://schemas.microsoft.com/office/drawing/2014/main" id="{0436469F-A292-4492-BAAB-2F581AD4AC1D}"/>
              </a:ext>
            </a:extLst>
          </p:cNvPr>
          <p:cNvSpPr>
            <a:spLocks noGrp="1"/>
          </p:cNvSpPr>
          <p:nvPr>
            <p:ph type="body" sz="quarter" idx="14"/>
          </p:nvPr>
        </p:nvSpPr>
        <p:spPr/>
        <p:txBody>
          <a:bodyPr>
            <a:normAutofit/>
          </a:bodyPr>
          <a:lstStyle/>
          <a:p>
            <a:r>
              <a:rPr lang="en-US" dirty="0"/>
              <a:t>NOT allowed during students first semester of study.</a:t>
            </a:r>
          </a:p>
          <a:p>
            <a:r>
              <a:rPr lang="en-US" b="1" dirty="0"/>
              <a:t>Student must be enrolled</a:t>
            </a:r>
          </a:p>
          <a:p>
            <a:endParaRPr lang="en-US" dirty="0"/>
          </a:p>
        </p:txBody>
      </p:sp>
      <p:sp>
        <p:nvSpPr>
          <p:cNvPr id="6" name="Text Placeholder 5">
            <a:extLst>
              <a:ext uri="{FF2B5EF4-FFF2-40B4-BE49-F238E27FC236}">
                <a16:creationId xmlns:a16="http://schemas.microsoft.com/office/drawing/2014/main" id="{410CAEE2-2C63-436A-B2D5-4E3D73081993}"/>
              </a:ext>
            </a:extLst>
          </p:cNvPr>
          <p:cNvSpPr>
            <a:spLocks noGrp="1"/>
          </p:cNvSpPr>
          <p:nvPr>
            <p:ph type="body" sz="quarter" idx="16"/>
          </p:nvPr>
        </p:nvSpPr>
        <p:spPr/>
        <p:txBody>
          <a:bodyPr>
            <a:normAutofit/>
          </a:bodyPr>
          <a:lstStyle/>
          <a:p>
            <a:r>
              <a:rPr lang="en-US" dirty="0"/>
              <a:t>Is up to the discretion of the student’s major</a:t>
            </a:r>
          </a:p>
          <a:p>
            <a:endParaRPr lang="en-US" dirty="0"/>
          </a:p>
        </p:txBody>
      </p:sp>
      <p:sp>
        <p:nvSpPr>
          <p:cNvPr id="8" name="Text Placeholder 7">
            <a:extLst>
              <a:ext uri="{FF2B5EF4-FFF2-40B4-BE49-F238E27FC236}">
                <a16:creationId xmlns:a16="http://schemas.microsoft.com/office/drawing/2014/main" id="{A68D70ED-10B5-4BE6-AD26-6087054C33D1}"/>
              </a:ext>
            </a:extLst>
          </p:cNvPr>
          <p:cNvSpPr>
            <a:spLocks noGrp="1"/>
          </p:cNvSpPr>
          <p:nvPr>
            <p:ph type="body" sz="quarter" idx="18"/>
          </p:nvPr>
        </p:nvSpPr>
        <p:spPr/>
        <p:txBody>
          <a:bodyPr>
            <a:normAutofit/>
          </a:bodyPr>
          <a:lstStyle/>
          <a:p>
            <a:r>
              <a:rPr lang="en-US" dirty="0"/>
              <a:t>Good academic standing.</a:t>
            </a:r>
          </a:p>
          <a:p>
            <a:endParaRPr lang="en-US" dirty="0"/>
          </a:p>
        </p:txBody>
      </p:sp>
      <p:sp>
        <p:nvSpPr>
          <p:cNvPr id="10" name="Text Placeholder 9">
            <a:extLst>
              <a:ext uri="{FF2B5EF4-FFF2-40B4-BE49-F238E27FC236}">
                <a16:creationId xmlns:a16="http://schemas.microsoft.com/office/drawing/2014/main" id="{220DCE5B-BE86-496B-83B4-E1F188607D9E}"/>
              </a:ext>
            </a:extLst>
          </p:cNvPr>
          <p:cNvSpPr>
            <a:spLocks noGrp="1"/>
          </p:cNvSpPr>
          <p:nvPr>
            <p:ph type="body" sz="quarter" idx="20"/>
          </p:nvPr>
        </p:nvSpPr>
        <p:spPr/>
        <p:txBody>
          <a:bodyPr/>
          <a:lstStyle/>
          <a:p>
            <a:r>
              <a:rPr lang="en-US" dirty="0"/>
              <a:t>May affect student’s financial aid status</a:t>
            </a:r>
          </a:p>
        </p:txBody>
      </p:sp>
      <p:sp>
        <p:nvSpPr>
          <p:cNvPr id="3" name="Slide Number Placeholder 2">
            <a:extLst>
              <a:ext uri="{FF2B5EF4-FFF2-40B4-BE49-F238E27FC236}">
                <a16:creationId xmlns:a16="http://schemas.microsoft.com/office/drawing/2014/main" id="{0E198AB5-8BDA-AB41-9AEF-8516B23BB694}"/>
              </a:ext>
            </a:extLst>
          </p:cNvPr>
          <p:cNvSpPr>
            <a:spLocks noGrp="1"/>
          </p:cNvSpPr>
          <p:nvPr>
            <p:ph type="sldNum" sz="quarter" idx="12"/>
          </p:nvPr>
        </p:nvSpPr>
        <p:spPr/>
        <p:txBody>
          <a:bodyPr/>
          <a:lstStyle/>
          <a:p>
            <a:fld id="{9FF96B15-8338-45D5-A943-561235072D66}" type="slidenum">
              <a:rPr lang="en-US" smtClean="0"/>
              <a:t>2</a:t>
            </a:fld>
            <a:endParaRPr lang="en-US" dirty="0"/>
          </a:p>
        </p:txBody>
      </p:sp>
      <p:pic>
        <p:nvPicPr>
          <p:cNvPr id="1026" name="Picture 2" descr="Gpa Images – Browse 11,020 Stock Photos, Vectors, and Video | Adobe Stock">
            <a:extLst>
              <a:ext uri="{FF2B5EF4-FFF2-40B4-BE49-F238E27FC236}">
                <a16:creationId xmlns:a16="http://schemas.microsoft.com/office/drawing/2014/main" id="{7A4FA9E9-E02D-A125-272E-0DF94C606C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6838" y="3923120"/>
            <a:ext cx="859631" cy="8596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here the Dollar Sign Comes From">
            <a:extLst>
              <a:ext uri="{FF2B5EF4-FFF2-40B4-BE49-F238E27FC236}">
                <a16:creationId xmlns:a16="http://schemas.microsoft.com/office/drawing/2014/main" id="{27037854-A69E-C62C-9223-CC86E67D30E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47712" y="3941380"/>
            <a:ext cx="970266" cy="71884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6,585 Academic Institution Icon Images, Stock Photos &amp; Vectors |  Shutterstock">
            <a:extLst>
              <a:ext uri="{FF2B5EF4-FFF2-40B4-BE49-F238E27FC236}">
                <a16:creationId xmlns:a16="http://schemas.microsoft.com/office/drawing/2014/main" id="{6C7D8066-6E2D-21CB-88A0-32913052541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46838" y="932958"/>
            <a:ext cx="963216" cy="103731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Majors // Mizzou Admissions // University of Missouri">
            <a:extLst>
              <a:ext uri="{FF2B5EF4-FFF2-40B4-BE49-F238E27FC236}">
                <a16:creationId xmlns:a16="http://schemas.microsoft.com/office/drawing/2014/main" id="{4AE6B85C-EAC1-2392-572F-F7EE8452646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847712" y="1173007"/>
            <a:ext cx="990600" cy="557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051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88723-F88E-4F02-B1A9-D1224233BEEF}"/>
              </a:ext>
            </a:extLst>
          </p:cNvPr>
          <p:cNvSpPr>
            <a:spLocks noGrp="1"/>
          </p:cNvSpPr>
          <p:nvPr>
            <p:ph type="title"/>
          </p:nvPr>
        </p:nvSpPr>
        <p:spPr/>
        <p:txBody>
          <a:bodyPr>
            <a:normAutofit/>
          </a:bodyPr>
          <a:lstStyle/>
          <a:p>
            <a:pPr>
              <a:lnSpc>
                <a:spcPct val="90000"/>
              </a:lnSpc>
            </a:pPr>
            <a:r>
              <a:rPr lang="en-US" sz="2300" dirty="0">
                <a:solidFill>
                  <a:schemeClr val="bg1"/>
                </a:solidFill>
              </a:rPr>
              <a:t>Change of Major</a:t>
            </a:r>
          </a:p>
        </p:txBody>
      </p:sp>
      <p:pic>
        <p:nvPicPr>
          <p:cNvPr id="32" name="Picture Placeholder 31" descr="Open Book">
            <a:extLst>
              <a:ext uri="{FF2B5EF4-FFF2-40B4-BE49-F238E27FC236}">
                <a16:creationId xmlns:a16="http://schemas.microsoft.com/office/drawing/2014/main" id="{88238207-50D4-41D4-A729-30B439AC8420}"/>
              </a:ext>
            </a:extLst>
          </p:cNvPr>
          <p:cNvPicPr>
            <a:picLocks noGrp="1" noChangeAspect="1"/>
          </p:cNvPicPr>
          <p:nvPr>
            <p:ph type="pic" sz="quarter" idx="18"/>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5973279" y="5049602"/>
            <a:ext cx="442593" cy="442593"/>
          </a:xfrm>
        </p:spPr>
      </p:pic>
      <p:sp>
        <p:nvSpPr>
          <p:cNvPr id="3" name="Text Placeholder 2">
            <a:extLst>
              <a:ext uri="{FF2B5EF4-FFF2-40B4-BE49-F238E27FC236}">
                <a16:creationId xmlns:a16="http://schemas.microsoft.com/office/drawing/2014/main" id="{902B5742-D468-45B7-9156-641CD4D80AD3}"/>
              </a:ext>
            </a:extLst>
          </p:cNvPr>
          <p:cNvSpPr>
            <a:spLocks noGrp="1"/>
          </p:cNvSpPr>
          <p:nvPr>
            <p:ph type="body" sz="quarter" idx="13"/>
          </p:nvPr>
        </p:nvSpPr>
        <p:spPr/>
        <p:txBody>
          <a:bodyPr>
            <a:normAutofit fontScale="92500" lnSpcReduction="10000"/>
          </a:bodyPr>
          <a:lstStyle/>
          <a:p>
            <a:r>
              <a:rPr lang="en-US" dirty="0"/>
              <a:t>Will not be considered in first semester of study</a:t>
            </a:r>
          </a:p>
        </p:txBody>
      </p:sp>
      <p:pic>
        <p:nvPicPr>
          <p:cNvPr id="34" name="Picture Placeholder 33" descr="Pencil">
            <a:extLst>
              <a:ext uri="{FF2B5EF4-FFF2-40B4-BE49-F238E27FC236}">
                <a16:creationId xmlns:a16="http://schemas.microsoft.com/office/drawing/2014/main" id="{3A3178EB-E188-4B9F-9865-1C058BC971A4}"/>
              </a:ext>
            </a:extLst>
          </p:cNvPr>
          <p:cNvPicPr>
            <a:picLocks noGrp="1" noChangeAspect="1"/>
          </p:cNvPicPr>
          <p:nvPr>
            <p:ph type="pic" sz="quarter" idx="19"/>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a:off x="5973279" y="2699860"/>
            <a:ext cx="442593" cy="442593"/>
          </a:xfrm>
        </p:spPr>
      </p:pic>
      <p:sp>
        <p:nvSpPr>
          <p:cNvPr id="4" name="Text Placeholder 3">
            <a:extLst>
              <a:ext uri="{FF2B5EF4-FFF2-40B4-BE49-F238E27FC236}">
                <a16:creationId xmlns:a16="http://schemas.microsoft.com/office/drawing/2014/main" id="{D88D3AC9-532C-45CE-A886-41FE54A32E61}"/>
              </a:ext>
            </a:extLst>
          </p:cNvPr>
          <p:cNvSpPr>
            <a:spLocks noGrp="1"/>
          </p:cNvSpPr>
          <p:nvPr>
            <p:ph type="body" sz="quarter" idx="14"/>
          </p:nvPr>
        </p:nvSpPr>
        <p:spPr/>
        <p:txBody>
          <a:bodyPr>
            <a:normAutofit fontScale="70000" lnSpcReduction="20000"/>
          </a:bodyPr>
          <a:lstStyle/>
          <a:p>
            <a:r>
              <a:rPr lang="en-US" dirty="0"/>
              <a:t>Continuing student changing to another major at the same or lower level</a:t>
            </a:r>
          </a:p>
        </p:txBody>
      </p:sp>
      <p:pic>
        <p:nvPicPr>
          <p:cNvPr id="36" name="Picture Placeholder 35" descr="Pen">
            <a:extLst>
              <a:ext uri="{FF2B5EF4-FFF2-40B4-BE49-F238E27FC236}">
                <a16:creationId xmlns:a16="http://schemas.microsoft.com/office/drawing/2014/main" id="{21A379A7-E90A-4466-BAB4-13E7280FC04A}"/>
              </a:ext>
            </a:extLst>
          </p:cNvPr>
          <p:cNvPicPr>
            <a:picLocks noGrp="1" noChangeAspect="1"/>
          </p:cNvPicPr>
          <p:nvPr>
            <p:ph type="pic" sz="quarter" idx="20"/>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a:off x="5973279" y="3512205"/>
            <a:ext cx="442593" cy="442593"/>
          </a:xfrm>
        </p:spPr>
      </p:pic>
      <p:sp>
        <p:nvSpPr>
          <p:cNvPr id="5" name="Text Placeholder 4">
            <a:extLst>
              <a:ext uri="{FF2B5EF4-FFF2-40B4-BE49-F238E27FC236}">
                <a16:creationId xmlns:a16="http://schemas.microsoft.com/office/drawing/2014/main" id="{CB033E00-5119-4205-BD29-9D1A753BE3C3}"/>
              </a:ext>
            </a:extLst>
          </p:cNvPr>
          <p:cNvSpPr>
            <a:spLocks noGrp="1"/>
          </p:cNvSpPr>
          <p:nvPr>
            <p:ph type="body" sz="quarter" idx="15"/>
          </p:nvPr>
        </p:nvSpPr>
        <p:spPr/>
        <p:txBody>
          <a:bodyPr>
            <a:normAutofit fontScale="92500" lnSpcReduction="10000"/>
          </a:bodyPr>
          <a:lstStyle/>
          <a:p>
            <a:r>
              <a:rPr lang="en-US" dirty="0"/>
              <a:t>Is up to the discretion of the new major</a:t>
            </a:r>
          </a:p>
        </p:txBody>
      </p:sp>
      <p:pic>
        <p:nvPicPr>
          <p:cNvPr id="38" name="Picture Placeholder 37" descr="Dollar outline">
            <a:extLst>
              <a:ext uri="{FF2B5EF4-FFF2-40B4-BE49-F238E27FC236}">
                <a16:creationId xmlns:a16="http://schemas.microsoft.com/office/drawing/2014/main" id="{1CBCB90A-70A5-49AD-821D-C108E3441E0D}"/>
              </a:ext>
            </a:extLst>
          </p:cNvPr>
          <p:cNvPicPr>
            <a:picLocks noGrp="1" noChangeAspect="1"/>
          </p:cNvPicPr>
          <p:nvPr>
            <p:ph type="pic" sz="quarter" idx="21"/>
          </p:nvPr>
        </p:nvPicPr>
        <p:blipFill>
          <a:blip r:embed="rId8">
            <a:extLst>
              <a:ext uri="{96DAC541-7B7A-43D3-8B79-37D633B846F1}">
                <asvg:svgBlip xmlns:asvg="http://schemas.microsoft.com/office/drawing/2016/SVG/main" r:embed="rId9"/>
              </a:ext>
            </a:extLst>
          </a:blip>
          <a:srcRect/>
          <a:stretch/>
        </p:blipFill>
        <p:spPr>
          <a:xfrm>
            <a:off x="5973279" y="4324550"/>
            <a:ext cx="442593" cy="442593"/>
          </a:xfrm>
        </p:spPr>
      </p:pic>
      <p:sp>
        <p:nvSpPr>
          <p:cNvPr id="6" name="Text Placeholder 5">
            <a:extLst>
              <a:ext uri="{FF2B5EF4-FFF2-40B4-BE49-F238E27FC236}">
                <a16:creationId xmlns:a16="http://schemas.microsoft.com/office/drawing/2014/main" id="{0C0A6450-4901-4648-A1D8-F9E19429FA66}"/>
              </a:ext>
            </a:extLst>
          </p:cNvPr>
          <p:cNvSpPr>
            <a:spLocks noGrp="1"/>
          </p:cNvSpPr>
          <p:nvPr>
            <p:ph type="body" sz="quarter" idx="16"/>
          </p:nvPr>
        </p:nvSpPr>
        <p:spPr/>
        <p:txBody>
          <a:bodyPr>
            <a:normAutofit fontScale="92500"/>
          </a:bodyPr>
          <a:lstStyle/>
          <a:p>
            <a:r>
              <a:rPr lang="en-US" dirty="0"/>
              <a:t>May affect financial aid status</a:t>
            </a:r>
          </a:p>
        </p:txBody>
      </p:sp>
      <p:pic>
        <p:nvPicPr>
          <p:cNvPr id="40" name="Picture Placeholder 39" descr="Books">
            <a:extLst>
              <a:ext uri="{FF2B5EF4-FFF2-40B4-BE49-F238E27FC236}">
                <a16:creationId xmlns:a16="http://schemas.microsoft.com/office/drawing/2014/main" id="{21506F1E-3CF6-4B0C-AE4F-832BC6EA1314}"/>
              </a:ext>
            </a:extLst>
          </p:cNvPr>
          <p:cNvPicPr>
            <a:picLocks noGrp="1" noChangeAspect="1"/>
          </p:cNvPicPr>
          <p:nvPr>
            <p:ph type="pic" sz="quarter" idx="23"/>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a:fillRect/>
          </a:stretch>
        </p:blipFill>
        <p:spPr>
          <a:xfrm>
            <a:off x="5973278" y="1894741"/>
            <a:ext cx="442593" cy="442593"/>
          </a:xfrm>
        </p:spPr>
      </p:pic>
      <p:sp>
        <p:nvSpPr>
          <p:cNvPr id="9" name="Text Placeholder 8">
            <a:extLst>
              <a:ext uri="{FF2B5EF4-FFF2-40B4-BE49-F238E27FC236}">
                <a16:creationId xmlns:a16="http://schemas.microsoft.com/office/drawing/2014/main" id="{246A07C8-F3A3-4A79-ADA4-D3DF410E6827}"/>
              </a:ext>
            </a:extLst>
          </p:cNvPr>
          <p:cNvSpPr>
            <a:spLocks noGrp="1"/>
          </p:cNvSpPr>
          <p:nvPr>
            <p:ph type="body" sz="quarter" idx="17"/>
          </p:nvPr>
        </p:nvSpPr>
        <p:spPr/>
        <p:txBody>
          <a:bodyPr>
            <a:normAutofit fontScale="70000" lnSpcReduction="20000"/>
          </a:bodyPr>
          <a:lstStyle/>
          <a:p>
            <a:r>
              <a:rPr lang="en-US" dirty="0"/>
              <a:t>Unofficial USF transcripts need to be included for courses to be accepted for transfer to new major</a:t>
            </a:r>
          </a:p>
        </p:txBody>
      </p:sp>
      <p:sp>
        <p:nvSpPr>
          <p:cNvPr id="7" name="Slide Number Placeholder 6">
            <a:extLst>
              <a:ext uri="{FF2B5EF4-FFF2-40B4-BE49-F238E27FC236}">
                <a16:creationId xmlns:a16="http://schemas.microsoft.com/office/drawing/2014/main" id="{6B48CA6F-C72D-F944-B10D-0504BB669B47}"/>
              </a:ext>
            </a:extLst>
          </p:cNvPr>
          <p:cNvSpPr>
            <a:spLocks noGrp="1"/>
          </p:cNvSpPr>
          <p:nvPr>
            <p:ph type="sldNum" sz="quarter" idx="12"/>
          </p:nvPr>
        </p:nvSpPr>
        <p:spPr/>
        <p:txBody>
          <a:bodyPr/>
          <a:lstStyle/>
          <a:p>
            <a:fld id="{9FF96B15-8338-45D5-A943-561235072D66}" type="slidenum">
              <a:rPr lang="en-US" smtClean="0"/>
              <a:t>3</a:t>
            </a:fld>
            <a:endParaRPr lang="en-US" dirty="0"/>
          </a:p>
        </p:txBody>
      </p:sp>
    </p:spTree>
    <p:extLst>
      <p:ext uri="{BB962C8B-B14F-4D97-AF65-F5344CB8AC3E}">
        <p14:creationId xmlns:p14="http://schemas.microsoft.com/office/powerpoint/2010/main" val="944875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7BB6A-049C-45E8-AC09-2F0B9BB2F304}"/>
              </a:ext>
            </a:extLst>
          </p:cNvPr>
          <p:cNvSpPr>
            <a:spLocks noGrp="1"/>
          </p:cNvSpPr>
          <p:nvPr>
            <p:ph type="title"/>
          </p:nvPr>
        </p:nvSpPr>
        <p:spPr/>
        <p:txBody>
          <a:bodyPr/>
          <a:lstStyle/>
          <a:p>
            <a:r>
              <a:rPr lang="en-US" dirty="0"/>
              <a:t>Application for Concurrent Degree	</a:t>
            </a:r>
          </a:p>
        </p:txBody>
      </p:sp>
      <p:pic>
        <p:nvPicPr>
          <p:cNvPr id="12" name="Picture Placeholder 11" descr="Open Book">
            <a:extLst>
              <a:ext uri="{FF2B5EF4-FFF2-40B4-BE49-F238E27FC236}">
                <a16:creationId xmlns:a16="http://schemas.microsoft.com/office/drawing/2014/main" id="{F789BF61-D242-4C97-BB4D-41ABE8AA48E8}"/>
              </a:ext>
            </a:extLst>
          </p:cNvPr>
          <p:cNvPicPr>
            <a:picLocks noGrp="1" noChangeAspect="1"/>
          </p:cNvPicPr>
          <p:nvPr>
            <p:ph type="pic" sz="quarter" idx="21"/>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p:pic>
      <p:sp>
        <p:nvSpPr>
          <p:cNvPr id="4" name="Text Placeholder 3">
            <a:extLst>
              <a:ext uri="{FF2B5EF4-FFF2-40B4-BE49-F238E27FC236}">
                <a16:creationId xmlns:a16="http://schemas.microsoft.com/office/drawing/2014/main" id="{C54F589A-CEC8-4207-8D7B-43220A840A6C}"/>
              </a:ext>
            </a:extLst>
          </p:cNvPr>
          <p:cNvSpPr>
            <a:spLocks noGrp="1"/>
          </p:cNvSpPr>
          <p:nvPr>
            <p:ph type="body" sz="quarter" idx="14"/>
          </p:nvPr>
        </p:nvSpPr>
        <p:spPr/>
        <p:txBody>
          <a:bodyPr>
            <a:normAutofit fontScale="92500" lnSpcReduction="10000"/>
          </a:bodyPr>
          <a:lstStyle/>
          <a:p>
            <a:r>
              <a:rPr lang="en-US" dirty="0"/>
              <a:t>Pursuing two separate graduate degrees simultaneously. Submit form no earlier than student’s second semester.  May share between 0% and 15% of total combined minimum structured graduate course credit hours.  Follow instructions page on form.</a:t>
            </a:r>
          </a:p>
          <a:p>
            <a:endParaRPr lang="en-US" dirty="0"/>
          </a:p>
        </p:txBody>
      </p:sp>
      <p:sp>
        <p:nvSpPr>
          <p:cNvPr id="6" name="Text Placeholder 5">
            <a:extLst>
              <a:ext uri="{FF2B5EF4-FFF2-40B4-BE49-F238E27FC236}">
                <a16:creationId xmlns:a16="http://schemas.microsoft.com/office/drawing/2014/main" id="{71EA63EB-C2C5-4671-AE38-4464037BE2F9}"/>
              </a:ext>
            </a:extLst>
          </p:cNvPr>
          <p:cNvSpPr>
            <a:spLocks noGrp="1"/>
          </p:cNvSpPr>
          <p:nvPr>
            <p:ph type="body" sz="quarter" idx="16"/>
          </p:nvPr>
        </p:nvSpPr>
        <p:spPr>
          <a:xfrm>
            <a:off x="8167235" y="3785997"/>
            <a:ext cx="2325688" cy="1814704"/>
          </a:xfrm>
        </p:spPr>
        <p:txBody>
          <a:bodyPr/>
          <a:lstStyle/>
          <a:p>
            <a:r>
              <a:rPr lang="en-US" dirty="0"/>
              <a:t>Will meet all other separate degree requirements. Must have minimum of 60 total combined hours after shared hours for concurrent master’s degrees, or minimum of 102 combined hours for concurrent master’s/doctorate degrees.</a:t>
            </a:r>
          </a:p>
        </p:txBody>
      </p:sp>
      <p:sp>
        <p:nvSpPr>
          <p:cNvPr id="3" name="Slide Number Placeholder 2">
            <a:extLst>
              <a:ext uri="{FF2B5EF4-FFF2-40B4-BE49-F238E27FC236}">
                <a16:creationId xmlns:a16="http://schemas.microsoft.com/office/drawing/2014/main" id="{1EC2495D-630A-AF42-97CB-9B1D6372777F}"/>
              </a:ext>
            </a:extLst>
          </p:cNvPr>
          <p:cNvSpPr>
            <a:spLocks noGrp="1"/>
          </p:cNvSpPr>
          <p:nvPr>
            <p:ph type="sldNum" sz="quarter" idx="12"/>
          </p:nvPr>
        </p:nvSpPr>
        <p:spPr/>
        <p:txBody>
          <a:bodyPr/>
          <a:lstStyle/>
          <a:p>
            <a:fld id="{9FF96B15-8338-45D5-A943-561235072D66}" type="slidenum">
              <a:rPr lang="en-US" smtClean="0"/>
              <a:pPr/>
              <a:t>4</a:t>
            </a:fld>
            <a:endParaRPr lang="en-US" dirty="0"/>
          </a:p>
        </p:txBody>
      </p:sp>
      <p:pic>
        <p:nvPicPr>
          <p:cNvPr id="2050" name="Picture 2" descr="Two graduation hats isolated in white - Dean's Office Blog">
            <a:extLst>
              <a:ext uri="{FF2B5EF4-FFF2-40B4-BE49-F238E27FC236}">
                <a16:creationId xmlns:a16="http://schemas.microsoft.com/office/drawing/2014/main" id="{5F1B1FF9-6319-8DD3-2432-4D145FF0F892}"/>
              </a:ext>
            </a:extLst>
          </p:cNvPr>
          <p:cNvPicPr>
            <a:picLocks noGrp="1" noChangeAspect="1" noChangeArrowheads="1"/>
          </p:cNvPicPr>
          <p:nvPr>
            <p:ph type="pic" sz="quarter" idx="22"/>
          </p:nvPr>
        </p:nvPicPr>
        <p:blipFill>
          <a:blip r:embed="rId4">
            <a:extLst>
              <a:ext uri="{28A0092B-C50C-407E-A947-70E740481C1C}">
                <a14:useLocalDpi xmlns:a14="http://schemas.microsoft.com/office/drawing/2010/main" val="0"/>
              </a:ext>
            </a:extLst>
          </a:blip>
          <a:srcRect l="13498" r="13498"/>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0768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4D910-12C6-474C-AE9A-EBF2857CDAC9}"/>
              </a:ext>
            </a:extLst>
          </p:cNvPr>
          <p:cNvSpPr>
            <a:spLocks noGrp="1"/>
          </p:cNvSpPr>
          <p:nvPr>
            <p:ph type="title"/>
          </p:nvPr>
        </p:nvSpPr>
        <p:spPr/>
        <p:txBody>
          <a:bodyPr vert="horz" lIns="91440" tIns="45720" rIns="91440" bIns="45720" rtlCol="0" anchor="ctr">
            <a:normAutofit/>
          </a:bodyPr>
          <a:lstStyle/>
          <a:p>
            <a:pPr>
              <a:lnSpc>
                <a:spcPct val="90000"/>
              </a:lnSpc>
            </a:pPr>
            <a:r>
              <a:rPr lang="en-US" sz="2300" dirty="0">
                <a:solidFill>
                  <a:schemeClr val="bg1"/>
                </a:solidFill>
              </a:rPr>
              <a:t>Program Reinstatement</a:t>
            </a:r>
          </a:p>
        </p:txBody>
      </p:sp>
      <p:sp>
        <p:nvSpPr>
          <p:cNvPr id="3" name="Content Placeholder 2">
            <a:extLst>
              <a:ext uri="{FF2B5EF4-FFF2-40B4-BE49-F238E27FC236}">
                <a16:creationId xmlns:a16="http://schemas.microsoft.com/office/drawing/2014/main" id="{9CFC5D78-4E60-4B36-91B8-4DB29BB9C794}"/>
              </a:ext>
            </a:extLst>
          </p:cNvPr>
          <p:cNvSpPr>
            <a:spLocks noGrp="1"/>
          </p:cNvSpPr>
          <p:nvPr>
            <p:ph type="body" sz="half" idx="2"/>
          </p:nvPr>
        </p:nvSpPr>
        <p:spPr>
          <a:xfrm>
            <a:off x="1154955" y="2951018"/>
            <a:ext cx="3859212" cy="2078182"/>
          </a:xfrm>
        </p:spPr>
        <p:txBody>
          <a:bodyPr vert="horz" lIns="91440" tIns="45720" rIns="91440" bIns="45720" rtlCol="0">
            <a:normAutofit/>
          </a:bodyPr>
          <a:lstStyle/>
          <a:p>
            <a:pPr>
              <a:buFont typeface="Wingdings" panose="05000000000000000000" pitchFamily="2" charset="2"/>
              <a:buChar char="Ø"/>
            </a:pPr>
            <a:r>
              <a:rPr lang="en-US" dirty="0">
                <a:solidFill>
                  <a:schemeClr val="bg1"/>
                </a:solidFill>
              </a:rPr>
              <a:t>This form should be used to reinstate students who have exceeded the requirements of Graduate Continuous Enrollment Policy, have been placed on inactive status, and will complete requirements for the degree within the time limit specified their degree in the Graduate Catalog in effect at the time of admission.</a:t>
            </a:r>
          </a:p>
        </p:txBody>
      </p:sp>
      <p:sp>
        <p:nvSpPr>
          <p:cNvPr id="5" name="Rectangle 4">
            <a:extLst>
              <a:ext uri="{FF2B5EF4-FFF2-40B4-BE49-F238E27FC236}">
                <a16:creationId xmlns:a16="http://schemas.microsoft.com/office/drawing/2014/main" id="{8E502255-8BD2-43EF-A167-C5C8FB49F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a:extLst>
              <a:ext uri="{FF2B5EF4-FFF2-40B4-BE49-F238E27FC236}">
                <a16:creationId xmlns:a16="http://schemas.microsoft.com/office/drawing/2014/main" id="{C79DD2B4-B372-0144-9E8A-188A2C9B2EC2}"/>
              </a:ext>
            </a:extLst>
          </p:cNvPr>
          <p:cNvSpPr>
            <a:spLocks noGrp="1"/>
          </p:cNvSpPr>
          <p:nvPr>
            <p:ph type="sldNum" sz="quarter" idx="12"/>
          </p:nvPr>
        </p:nvSpPr>
        <p:spPr/>
        <p:txBody>
          <a:bodyPr/>
          <a:lstStyle/>
          <a:p>
            <a:fld id="{9FF96B15-8338-45D5-A943-561235072D66}" type="slidenum">
              <a:rPr lang="en-US" smtClean="0"/>
              <a:t>5</a:t>
            </a:fld>
            <a:endParaRPr lang="en-US" dirty="0"/>
          </a:p>
        </p:txBody>
      </p:sp>
      <p:sp>
        <p:nvSpPr>
          <p:cNvPr id="10" name="TextBox 9">
            <a:extLst>
              <a:ext uri="{FF2B5EF4-FFF2-40B4-BE49-F238E27FC236}">
                <a16:creationId xmlns:a16="http://schemas.microsoft.com/office/drawing/2014/main" id="{0D7684EA-D643-C0A0-F10D-9AD87AF6BE45}"/>
              </a:ext>
            </a:extLst>
          </p:cNvPr>
          <p:cNvSpPr txBox="1"/>
          <p:nvPr/>
        </p:nvSpPr>
        <p:spPr>
          <a:xfrm>
            <a:off x="6733309" y="3100639"/>
            <a:ext cx="4727863" cy="923330"/>
          </a:xfrm>
          <a:prstGeom prst="rect">
            <a:avLst/>
          </a:prstGeom>
          <a:noFill/>
        </p:spPr>
        <p:txBody>
          <a:bodyPr wrap="square">
            <a:spAutoFit/>
          </a:bodyPr>
          <a:lstStyle/>
          <a:p>
            <a:r>
              <a:rPr lang="en-US" b="0" i="0" dirty="0">
                <a:effectLst/>
                <a:latin typeface="Arial" panose="020B0604020202020204" pitchFamily="34" charset="0"/>
              </a:rPr>
              <a:t>Student must also complete the Prior Conduct Form and Florida Residency for Tuition Purposes Form.</a:t>
            </a:r>
            <a:endParaRPr lang="en-US" dirty="0"/>
          </a:p>
        </p:txBody>
      </p:sp>
      <p:pic>
        <p:nvPicPr>
          <p:cNvPr id="3074" name="Picture 2" descr="96,501 Conduct Images, Stock Photos &amp; Vectors | Shutterstock">
            <a:extLst>
              <a:ext uri="{FF2B5EF4-FFF2-40B4-BE49-F238E27FC236}">
                <a16:creationId xmlns:a16="http://schemas.microsoft.com/office/drawing/2014/main" id="{EF167AF4-EC57-6AFB-A19A-2A0EDA453303}"/>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16135" r="16135"/>
          <a:stretch>
            <a:fillRect/>
          </a:stretch>
        </p:blipFill>
        <p:spPr bwMode="auto">
          <a:xfrm>
            <a:off x="7915853" y="745626"/>
            <a:ext cx="1536894" cy="16266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Florida Resident Discounts for Vacation Rentals in Orlando">
            <a:extLst>
              <a:ext uri="{FF2B5EF4-FFF2-40B4-BE49-F238E27FC236}">
                <a16:creationId xmlns:a16="http://schemas.microsoft.com/office/drawing/2014/main" id="{A913C781-BC1A-7679-8EEF-8F7CC030E2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7500" y="4191000"/>
            <a:ext cx="2133600"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2439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F6B52-A20E-426B-B7E0-1B6AAB46C89F}"/>
              </a:ext>
            </a:extLst>
          </p:cNvPr>
          <p:cNvSpPr>
            <a:spLocks noGrp="1"/>
          </p:cNvSpPr>
          <p:nvPr>
            <p:ph type="title"/>
          </p:nvPr>
        </p:nvSpPr>
        <p:spPr/>
        <p:txBody>
          <a:bodyPr/>
          <a:lstStyle/>
          <a:p>
            <a:r>
              <a:rPr lang="en-US" dirty="0"/>
              <a:t>Admission to Doctoral Candidacy</a:t>
            </a:r>
          </a:p>
        </p:txBody>
      </p:sp>
      <p:pic>
        <p:nvPicPr>
          <p:cNvPr id="38" name="Picture Placeholder 37" descr="Stopwatch">
            <a:extLst>
              <a:ext uri="{FF2B5EF4-FFF2-40B4-BE49-F238E27FC236}">
                <a16:creationId xmlns:a16="http://schemas.microsoft.com/office/drawing/2014/main" id="{75D52F23-4559-4B75-A901-51E47C8B31C5}"/>
              </a:ext>
            </a:extLst>
          </p:cNvPr>
          <p:cNvPicPr>
            <a:picLocks noGrp="1" noChangeAspect="1"/>
          </p:cNvPicPr>
          <p:nvPr>
            <p:ph type="pic" sz="quarter" idx="4294967295"/>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38313" t="-38313" r="-38313" b="-38313"/>
          <a:stretch/>
        </p:blipFill>
        <p:spPr>
          <a:xfrm>
            <a:off x="5105845" y="1932281"/>
            <a:ext cx="1041323" cy="1041323"/>
          </a:xfrm>
        </p:spPr>
      </p:pic>
      <p:sp>
        <p:nvSpPr>
          <p:cNvPr id="4" name="Text Placeholder 3">
            <a:extLst>
              <a:ext uri="{FF2B5EF4-FFF2-40B4-BE49-F238E27FC236}">
                <a16:creationId xmlns:a16="http://schemas.microsoft.com/office/drawing/2014/main" id="{0436469F-A292-4492-BAAB-2F581AD4AC1D}"/>
              </a:ext>
            </a:extLst>
          </p:cNvPr>
          <p:cNvSpPr>
            <a:spLocks noGrp="1"/>
          </p:cNvSpPr>
          <p:nvPr>
            <p:ph type="body" sz="quarter" idx="14"/>
          </p:nvPr>
        </p:nvSpPr>
        <p:spPr>
          <a:xfrm>
            <a:off x="6189670" y="1928699"/>
            <a:ext cx="2095046" cy="1134239"/>
          </a:xfrm>
        </p:spPr>
        <p:txBody>
          <a:bodyPr>
            <a:normAutofit/>
          </a:bodyPr>
          <a:lstStyle/>
          <a:p>
            <a:r>
              <a:rPr lang="en-US" dirty="0"/>
              <a:t>Submitted following the successful completion of all comprehensive exams and other program requirements.</a:t>
            </a:r>
          </a:p>
        </p:txBody>
      </p:sp>
      <p:pic>
        <p:nvPicPr>
          <p:cNvPr id="40" name="Picture Placeholder 39" descr="Share">
            <a:extLst>
              <a:ext uri="{FF2B5EF4-FFF2-40B4-BE49-F238E27FC236}">
                <a16:creationId xmlns:a16="http://schemas.microsoft.com/office/drawing/2014/main" id="{6DAD0805-FCC0-46BE-8281-FAE74450C713}"/>
              </a:ext>
            </a:extLst>
          </p:cNvPr>
          <p:cNvPicPr>
            <a:picLocks noGrp="1" noChangeAspect="1"/>
          </p:cNvPicPr>
          <p:nvPr>
            <p:ph type="pic" sz="quarter" idx="4294967295"/>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41595" t="-41595" r="-41595" b="-41595"/>
          <a:stretch/>
        </p:blipFill>
        <p:spPr>
          <a:xfrm>
            <a:off x="8410099" y="1932281"/>
            <a:ext cx="1041323" cy="1041323"/>
          </a:xfrm>
        </p:spPr>
      </p:pic>
      <p:sp>
        <p:nvSpPr>
          <p:cNvPr id="6" name="Text Placeholder 5">
            <a:extLst>
              <a:ext uri="{FF2B5EF4-FFF2-40B4-BE49-F238E27FC236}">
                <a16:creationId xmlns:a16="http://schemas.microsoft.com/office/drawing/2014/main" id="{410CAEE2-2C63-436A-B2D5-4E3D73081993}"/>
              </a:ext>
            </a:extLst>
          </p:cNvPr>
          <p:cNvSpPr>
            <a:spLocks noGrp="1"/>
          </p:cNvSpPr>
          <p:nvPr>
            <p:ph type="body" sz="quarter" idx="16"/>
          </p:nvPr>
        </p:nvSpPr>
        <p:spPr>
          <a:xfrm>
            <a:off x="9519532" y="1496292"/>
            <a:ext cx="2274150" cy="2202872"/>
          </a:xfrm>
        </p:spPr>
        <p:txBody>
          <a:bodyPr/>
          <a:lstStyle/>
          <a:p>
            <a:pPr marL="171450" indent="-171450">
              <a:buFont typeface="Arial" panose="020B0604020202020204" pitchFamily="34" charset="0"/>
              <a:buChar char="•"/>
            </a:pPr>
            <a:r>
              <a:rPr lang="en-US" dirty="0"/>
              <a:t>Enrolled in at least 2 graduate credits in semester of qualifying exam.</a:t>
            </a:r>
          </a:p>
          <a:p>
            <a:pPr marL="171450" indent="-171450">
              <a:buFont typeface="Arial" panose="020B0604020202020204" pitchFamily="34" charset="0"/>
              <a:buChar char="•"/>
            </a:pPr>
            <a:r>
              <a:rPr lang="en-US" dirty="0"/>
              <a:t>Enrolled in at least 2 graduate credits in the semester Candidacy form is submitted.</a:t>
            </a:r>
          </a:p>
          <a:p>
            <a:pPr marL="171450" indent="-171450">
              <a:buFont typeface="Arial" panose="020B0604020202020204" pitchFamily="34" charset="0"/>
              <a:buChar char="•"/>
            </a:pPr>
            <a:r>
              <a:rPr lang="en-US" dirty="0"/>
              <a:t>No “I” or “M” grades on transcript.</a:t>
            </a:r>
          </a:p>
          <a:p>
            <a:pPr marL="171450" indent="-171450">
              <a:buFont typeface="Arial" panose="020B0604020202020204" pitchFamily="34" charset="0"/>
              <a:buChar char="•"/>
            </a:pPr>
            <a:r>
              <a:rPr lang="en-US" dirty="0"/>
              <a:t>Overall graduate GPA 3.00 or higher</a:t>
            </a:r>
          </a:p>
        </p:txBody>
      </p:sp>
      <p:pic>
        <p:nvPicPr>
          <p:cNvPr id="42" name="Picture Placeholder 41" descr="Checkmark">
            <a:extLst>
              <a:ext uri="{FF2B5EF4-FFF2-40B4-BE49-F238E27FC236}">
                <a16:creationId xmlns:a16="http://schemas.microsoft.com/office/drawing/2014/main" id="{3A3B6454-5613-4DC3-8C16-A358C1660553}"/>
              </a:ext>
            </a:extLst>
          </p:cNvPr>
          <p:cNvPicPr>
            <a:picLocks noGrp="1" noChangeAspect="1"/>
          </p:cNvPicPr>
          <p:nvPr>
            <p:ph type="pic" sz="quarter" idx="4294967295"/>
          </p:nvPr>
        </p:nvPicPr>
        <p:blipFill rotWithShape="1">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l="-46413" t="-50148" r="-53884" b="-50148"/>
          <a:stretch/>
        </p:blipFill>
        <p:spPr>
          <a:xfrm>
            <a:off x="5105845" y="3979906"/>
            <a:ext cx="1041323" cy="1041323"/>
          </a:xfrm>
        </p:spPr>
      </p:pic>
      <p:sp>
        <p:nvSpPr>
          <p:cNvPr id="8" name="Text Placeholder 7">
            <a:extLst>
              <a:ext uri="{FF2B5EF4-FFF2-40B4-BE49-F238E27FC236}">
                <a16:creationId xmlns:a16="http://schemas.microsoft.com/office/drawing/2014/main" id="{A68D70ED-10B5-4BE6-AD26-6087054C33D1}"/>
              </a:ext>
            </a:extLst>
          </p:cNvPr>
          <p:cNvSpPr>
            <a:spLocks noGrp="1"/>
          </p:cNvSpPr>
          <p:nvPr>
            <p:ph type="body" sz="quarter" idx="18"/>
          </p:nvPr>
        </p:nvSpPr>
        <p:spPr>
          <a:xfrm>
            <a:off x="6189670" y="4187536"/>
            <a:ext cx="2095046" cy="1319646"/>
          </a:xfrm>
        </p:spPr>
        <p:txBody>
          <a:bodyPr>
            <a:normAutofit/>
          </a:bodyPr>
          <a:lstStyle/>
          <a:p>
            <a:pPr marL="171450" indent="-171450">
              <a:buFont typeface="Arial" panose="020B0604020202020204" pitchFamily="34" charset="0"/>
              <a:buChar char="•"/>
            </a:pPr>
            <a:r>
              <a:rPr lang="en-US" dirty="0"/>
              <a:t>Appointment/approval of Doctoral Committee</a:t>
            </a:r>
          </a:p>
          <a:p>
            <a:pPr marL="171450" indent="-171450">
              <a:buFont typeface="Arial" panose="020B0604020202020204" pitchFamily="34" charset="0"/>
              <a:buChar char="•"/>
            </a:pPr>
            <a:r>
              <a:rPr lang="en-US" dirty="0"/>
              <a:t>Successful completion of comprehensive qualifying exam</a:t>
            </a:r>
          </a:p>
        </p:txBody>
      </p:sp>
      <p:pic>
        <p:nvPicPr>
          <p:cNvPr id="44" name="Picture Placeholder 43" descr="Open Book">
            <a:extLst>
              <a:ext uri="{FF2B5EF4-FFF2-40B4-BE49-F238E27FC236}">
                <a16:creationId xmlns:a16="http://schemas.microsoft.com/office/drawing/2014/main" id="{A09A9329-706D-48C2-B319-28C120B9368D}"/>
              </a:ext>
            </a:extLst>
          </p:cNvPr>
          <p:cNvPicPr>
            <a:picLocks noGrp="1" noChangeAspect="1"/>
          </p:cNvPicPr>
          <p:nvPr>
            <p:ph type="pic" sz="quarter" idx="4294967295"/>
          </p:nvPr>
        </p:nvPicPr>
        <p:blipFill rotWithShape="1">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l="-36147" t="-41161" r="-46175" b="-41161"/>
          <a:stretch/>
        </p:blipFill>
        <p:spPr>
          <a:xfrm>
            <a:off x="8410099" y="3979906"/>
            <a:ext cx="1041323" cy="1041323"/>
          </a:xfrm>
        </p:spPr>
      </p:pic>
      <p:sp>
        <p:nvSpPr>
          <p:cNvPr id="10" name="Text Placeholder 9">
            <a:extLst>
              <a:ext uri="{FF2B5EF4-FFF2-40B4-BE49-F238E27FC236}">
                <a16:creationId xmlns:a16="http://schemas.microsoft.com/office/drawing/2014/main" id="{220DCE5B-BE86-496B-83B4-E1F188607D9E}"/>
              </a:ext>
            </a:extLst>
          </p:cNvPr>
          <p:cNvSpPr>
            <a:spLocks noGrp="1"/>
          </p:cNvSpPr>
          <p:nvPr>
            <p:ph type="body" sz="quarter" idx="20"/>
          </p:nvPr>
        </p:nvSpPr>
        <p:spPr>
          <a:xfrm>
            <a:off x="9519533" y="4570912"/>
            <a:ext cx="2095046" cy="790796"/>
          </a:xfrm>
        </p:spPr>
        <p:txBody>
          <a:bodyPr/>
          <a:lstStyle/>
          <a:p>
            <a:r>
              <a:rPr lang="en-US" dirty="0"/>
              <a:t>Candidacy is effective in the semester following processing and approval of the Candidacy form</a:t>
            </a:r>
          </a:p>
          <a:p>
            <a:endParaRPr lang="en-US" dirty="0"/>
          </a:p>
        </p:txBody>
      </p:sp>
      <p:sp>
        <p:nvSpPr>
          <p:cNvPr id="16" name="Slide Number Placeholder 15">
            <a:extLst>
              <a:ext uri="{FF2B5EF4-FFF2-40B4-BE49-F238E27FC236}">
                <a16:creationId xmlns:a16="http://schemas.microsoft.com/office/drawing/2014/main" id="{7CF36D8C-67BC-C442-916E-35C3E53D6B7D}"/>
              </a:ext>
            </a:extLst>
          </p:cNvPr>
          <p:cNvSpPr>
            <a:spLocks noGrp="1"/>
          </p:cNvSpPr>
          <p:nvPr>
            <p:ph type="sldNum" sz="quarter" idx="12"/>
          </p:nvPr>
        </p:nvSpPr>
        <p:spPr/>
        <p:txBody>
          <a:bodyPr/>
          <a:lstStyle/>
          <a:p>
            <a:fld id="{9FF96B15-8338-45D5-A943-561235072D66}" type="slidenum">
              <a:rPr lang="en-US" smtClean="0"/>
              <a:t>6</a:t>
            </a:fld>
            <a:endParaRPr lang="en-US" dirty="0"/>
          </a:p>
        </p:txBody>
      </p:sp>
    </p:spTree>
    <p:extLst>
      <p:ext uri="{BB962C8B-B14F-4D97-AF65-F5344CB8AC3E}">
        <p14:creationId xmlns:p14="http://schemas.microsoft.com/office/powerpoint/2010/main" val="3663049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5B441-CEE7-4B03-83E6-D9CE5466EDFC}"/>
              </a:ext>
            </a:extLst>
          </p:cNvPr>
          <p:cNvSpPr>
            <a:spLocks noGrp="1"/>
          </p:cNvSpPr>
          <p:nvPr>
            <p:ph type="title"/>
          </p:nvPr>
        </p:nvSpPr>
        <p:spPr/>
        <p:txBody>
          <a:bodyPr>
            <a:normAutofit/>
          </a:bodyPr>
          <a:lstStyle/>
          <a:p>
            <a:r>
              <a:rPr lang="en-US" sz="2300" dirty="0">
                <a:solidFill>
                  <a:schemeClr val="bg1"/>
                </a:solidFill>
              </a:rPr>
              <a:t>Readmission to Doctoral Candidacy</a:t>
            </a:r>
          </a:p>
        </p:txBody>
      </p:sp>
      <p:graphicFrame>
        <p:nvGraphicFramePr>
          <p:cNvPr id="5" name="Content Placeholder 2" descr="3 numbered bullets in a row&#10;">
            <a:extLst>
              <a:ext uri="{FF2B5EF4-FFF2-40B4-BE49-F238E27FC236}">
                <a16:creationId xmlns:a16="http://schemas.microsoft.com/office/drawing/2014/main" id="{98A38006-F5DD-4447-B2BD-295B48BD10E7}"/>
              </a:ext>
            </a:extLst>
          </p:cNvPr>
          <p:cNvGraphicFramePr>
            <a:graphicFrameLocks noGrp="1"/>
          </p:cNvGraphicFramePr>
          <p:nvPr>
            <p:ph idx="4294967295"/>
            <p:extLst>
              <p:ext uri="{D42A27DB-BD31-4B8C-83A1-F6EECF244321}">
                <p14:modId xmlns:p14="http://schemas.microsoft.com/office/powerpoint/2010/main" val="763379487"/>
              </p:ext>
            </p:extLst>
          </p:nvPr>
        </p:nvGraphicFramePr>
        <p:xfrm>
          <a:off x="5313045" y="808038"/>
          <a:ext cx="6391275" cy="5246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94018E4B-A0D3-6B4E-B245-90AFCE920A5E}"/>
              </a:ext>
            </a:extLst>
          </p:cNvPr>
          <p:cNvSpPr>
            <a:spLocks noGrp="1"/>
          </p:cNvSpPr>
          <p:nvPr>
            <p:ph type="sldNum" sz="quarter" idx="12"/>
          </p:nvPr>
        </p:nvSpPr>
        <p:spPr/>
        <p:txBody>
          <a:bodyPr/>
          <a:lstStyle/>
          <a:p>
            <a:fld id="{9FF96B15-8338-45D5-A943-561235072D66}" type="slidenum">
              <a:rPr lang="en-US" smtClean="0"/>
              <a:t>7</a:t>
            </a:fld>
            <a:endParaRPr lang="en-US" dirty="0"/>
          </a:p>
        </p:txBody>
      </p:sp>
    </p:spTree>
    <p:extLst>
      <p:ext uri="{BB962C8B-B14F-4D97-AF65-F5344CB8AC3E}">
        <p14:creationId xmlns:p14="http://schemas.microsoft.com/office/powerpoint/2010/main" val="3628637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330EF-AD71-4BCA-912D-98E229FAD44D}"/>
              </a:ext>
            </a:extLst>
          </p:cNvPr>
          <p:cNvSpPr>
            <a:spLocks noGrp="1"/>
          </p:cNvSpPr>
          <p:nvPr>
            <p:ph type="title"/>
          </p:nvPr>
        </p:nvSpPr>
        <p:spPr/>
        <p:txBody>
          <a:bodyPr/>
          <a:lstStyle/>
          <a:p>
            <a:r>
              <a:rPr lang="en-US" dirty="0"/>
              <a:t>Course Transfer</a:t>
            </a:r>
          </a:p>
        </p:txBody>
      </p:sp>
      <p:sp>
        <p:nvSpPr>
          <p:cNvPr id="4" name="Text Placeholder 3">
            <a:extLst>
              <a:ext uri="{FF2B5EF4-FFF2-40B4-BE49-F238E27FC236}">
                <a16:creationId xmlns:a16="http://schemas.microsoft.com/office/drawing/2014/main" id="{DC64ADBA-9106-4F0D-B92F-73E23D3A267F}"/>
              </a:ext>
            </a:extLst>
          </p:cNvPr>
          <p:cNvSpPr>
            <a:spLocks noGrp="1"/>
          </p:cNvSpPr>
          <p:nvPr>
            <p:ph type="body" sz="quarter" idx="14"/>
          </p:nvPr>
        </p:nvSpPr>
        <p:spPr>
          <a:xfrm>
            <a:off x="6189670" y="1582467"/>
            <a:ext cx="2095046" cy="1826703"/>
          </a:xfrm>
        </p:spPr>
        <p:txBody>
          <a:bodyPr>
            <a:normAutofit/>
          </a:bodyPr>
          <a:lstStyle/>
          <a:p>
            <a:r>
              <a:rPr lang="en-US" dirty="0"/>
              <a:t>Read instructions on form thoroughly.</a:t>
            </a:r>
          </a:p>
          <a:p>
            <a:r>
              <a:rPr lang="en-US" dirty="0"/>
              <a:t>Should be submitted by end of second semester after admission.</a:t>
            </a:r>
          </a:p>
        </p:txBody>
      </p:sp>
      <p:sp>
        <p:nvSpPr>
          <p:cNvPr id="6" name="Text Placeholder 5">
            <a:extLst>
              <a:ext uri="{FF2B5EF4-FFF2-40B4-BE49-F238E27FC236}">
                <a16:creationId xmlns:a16="http://schemas.microsoft.com/office/drawing/2014/main" id="{EFDEDC41-3977-462C-A56C-268F31CB5F74}"/>
              </a:ext>
            </a:extLst>
          </p:cNvPr>
          <p:cNvSpPr>
            <a:spLocks noGrp="1"/>
          </p:cNvSpPr>
          <p:nvPr>
            <p:ph type="body" sz="quarter" idx="16"/>
          </p:nvPr>
        </p:nvSpPr>
        <p:spPr>
          <a:xfrm>
            <a:off x="9519533" y="1582467"/>
            <a:ext cx="2095046" cy="1826703"/>
          </a:xfrm>
        </p:spPr>
        <p:txBody>
          <a:bodyPr>
            <a:normAutofit/>
          </a:bodyPr>
          <a:lstStyle/>
          <a:p>
            <a:r>
              <a:rPr lang="en-US" dirty="0"/>
              <a:t>Must have Official external transcript or have transcript on file.</a:t>
            </a:r>
          </a:p>
          <a:p>
            <a:r>
              <a:rPr lang="en-US" dirty="0"/>
              <a:t>Must have official/unofficial internal USF transcript.</a:t>
            </a:r>
          </a:p>
        </p:txBody>
      </p:sp>
      <p:sp>
        <p:nvSpPr>
          <p:cNvPr id="8" name="Text Placeholder 7">
            <a:extLst>
              <a:ext uri="{FF2B5EF4-FFF2-40B4-BE49-F238E27FC236}">
                <a16:creationId xmlns:a16="http://schemas.microsoft.com/office/drawing/2014/main" id="{D4480B4D-7DFB-4ED2-BE16-ED0D78C3F233}"/>
              </a:ext>
            </a:extLst>
          </p:cNvPr>
          <p:cNvSpPr>
            <a:spLocks noGrp="1"/>
          </p:cNvSpPr>
          <p:nvPr>
            <p:ph type="body" sz="quarter" idx="18"/>
          </p:nvPr>
        </p:nvSpPr>
        <p:spPr>
          <a:xfrm>
            <a:off x="6189670" y="3630092"/>
            <a:ext cx="2095046" cy="1826703"/>
          </a:xfrm>
        </p:spPr>
        <p:txBody>
          <a:bodyPr>
            <a:normAutofit/>
          </a:bodyPr>
          <a:lstStyle/>
          <a:p>
            <a:r>
              <a:rPr lang="en-US" dirty="0"/>
              <a:t>May transfer only graduate level structured coursework with a grade of “B” or better.</a:t>
            </a:r>
          </a:p>
        </p:txBody>
      </p:sp>
      <p:sp>
        <p:nvSpPr>
          <p:cNvPr id="10" name="Text Placeholder 9">
            <a:extLst>
              <a:ext uri="{FF2B5EF4-FFF2-40B4-BE49-F238E27FC236}">
                <a16:creationId xmlns:a16="http://schemas.microsoft.com/office/drawing/2014/main" id="{83E86EAF-D8FA-4229-BD4A-CCAAF9A19DD6}"/>
              </a:ext>
            </a:extLst>
          </p:cNvPr>
          <p:cNvSpPr>
            <a:spLocks noGrp="1"/>
          </p:cNvSpPr>
          <p:nvPr>
            <p:ph type="body" sz="quarter" idx="20"/>
          </p:nvPr>
        </p:nvSpPr>
        <p:spPr>
          <a:xfrm>
            <a:off x="9519533" y="3630092"/>
            <a:ext cx="2095046" cy="1826703"/>
          </a:xfrm>
        </p:spPr>
        <p:txBody>
          <a:bodyPr>
            <a:normAutofit/>
          </a:bodyPr>
          <a:lstStyle/>
          <a:p>
            <a:r>
              <a:rPr lang="en-US" dirty="0"/>
              <a:t>Must not have been used for a completed degree.</a:t>
            </a:r>
          </a:p>
          <a:p>
            <a:r>
              <a:rPr lang="en-US" dirty="0"/>
              <a:t>Must not be older than ten years at the time of graduation or course currency is required.</a:t>
            </a:r>
          </a:p>
        </p:txBody>
      </p:sp>
      <p:sp>
        <p:nvSpPr>
          <p:cNvPr id="29" name="Slide Number Placeholder 28">
            <a:extLst>
              <a:ext uri="{FF2B5EF4-FFF2-40B4-BE49-F238E27FC236}">
                <a16:creationId xmlns:a16="http://schemas.microsoft.com/office/drawing/2014/main" id="{F5A71D41-5822-AC42-8C29-6AFDEB817A8A}"/>
              </a:ext>
            </a:extLst>
          </p:cNvPr>
          <p:cNvSpPr>
            <a:spLocks noGrp="1"/>
          </p:cNvSpPr>
          <p:nvPr>
            <p:ph type="sldNum" sz="quarter" idx="12"/>
          </p:nvPr>
        </p:nvSpPr>
        <p:spPr/>
        <p:txBody>
          <a:bodyPr/>
          <a:lstStyle/>
          <a:p>
            <a:fld id="{9FF96B15-8338-45D5-A943-561235072D66}" type="slidenum">
              <a:rPr lang="en-US" smtClean="0"/>
              <a:t>8</a:t>
            </a:fld>
            <a:endParaRPr lang="en-US" dirty="0"/>
          </a:p>
        </p:txBody>
      </p:sp>
      <p:pic>
        <p:nvPicPr>
          <p:cNvPr id="4098" name="Picture 2" descr="A Person Is Using The Magnifying Glass Stock Photo, Picture And Royalty  Free Image. Image 15405016.">
            <a:extLst>
              <a:ext uri="{FF2B5EF4-FFF2-40B4-BE49-F238E27FC236}">
                <a16:creationId xmlns:a16="http://schemas.microsoft.com/office/drawing/2014/main" id="{1DECA16A-38F5-6A69-4D8C-B21C0C09CC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9882" y="2140716"/>
            <a:ext cx="775390" cy="58698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Paper Airplane Drawing - How To Draw A Paper Airplane Step By Step">
            <a:extLst>
              <a:ext uri="{FF2B5EF4-FFF2-40B4-BE49-F238E27FC236}">
                <a16:creationId xmlns:a16="http://schemas.microsoft.com/office/drawing/2014/main" id="{15399BBC-D931-686B-0787-09F22A5E55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2297" y="4130298"/>
            <a:ext cx="689812" cy="732648"/>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Image result for image diploma">
            <a:extLst>
              <a:ext uri="{FF2B5EF4-FFF2-40B4-BE49-F238E27FC236}">
                <a16:creationId xmlns:a16="http://schemas.microsoft.com/office/drawing/2014/main" id="{0F37033D-2D4B-F023-8F63-5CF088024B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10674" y="4208318"/>
            <a:ext cx="631656" cy="571499"/>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Transcript Images and Stock Photos. 1,066 Transcript photography and  royalty free pictures available to download from thousands of stock photo  providers.">
            <a:extLst>
              <a:ext uri="{FF2B5EF4-FFF2-40B4-BE49-F238E27FC236}">
                <a16:creationId xmlns:a16="http://schemas.microsoft.com/office/drawing/2014/main" id="{DB65151C-4DEC-2E02-452B-CC8BE1999B2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88209" y="2140716"/>
            <a:ext cx="682233" cy="6914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6305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495FDB2-AFE9-4654-B647-0B61FFE74E5F}"/>
              </a:ext>
            </a:extLst>
          </p:cNvPr>
          <p:cNvSpPr>
            <a:spLocks noGrp="1"/>
          </p:cNvSpPr>
          <p:nvPr>
            <p:ph type="title"/>
          </p:nvPr>
        </p:nvSpPr>
        <p:spPr>
          <a:xfrm>
            <a:off x="1153907" y="1693332"/>
            <a:ext cx="3860260" cy="883613"/>
          </a:xfrm>
        </p:spPr>
        <p:txBody>
          <a:bodyPr>
            <a:normAutofit/>
          </a:bodyPr>
          <a:lstStyle/>
          <a:p>
            <a:r>
              <a:rPr lang="en-US" sz="2300" dirty="0">
                <a:solidFill>
                  <a:schemeClr val="bg1"/>
                </a:solidFill>
              </a:rPr>
              <a:t>Time Limit Extension Request</a:t>
            </a:r>
          </a:p>
        </p:txBody>
      </p:sp>
      <p:sp>
        <p:nvSpPr>
          <p:cNvPr id="9" name="Content Placeholder 8">
            <a:extLst>
              <a:ext uri="{FF2B5EF4-FFF2-40B4-BE49-F238E27FC236}">
                <a16:creationId xmlns:a16="http://schemas.microsoft.com/office/drawing/2014/main" id="{00B1292E-B737-4FE7-9300-AC938EA7FB39}"/>
              </a:ext>
            </a:extLst>
          </p:cNvPr>
          <p:cNvSpPr>
            <a:spLocks noGrp="1"/>
          </p:cNvSpPr>
          <p:nvPr>
            <p:ph type="body" sz="half" idx="2"/>
          </p:nvPr>
        </p:nvSpPr>
        <p:spPr>
          <a:xfrm>
            <a:off x="1154955" y="3054927"/>
            <a:ext cx="3859212" cy="2213264"/>
          </a:xfrm>
        </p:spPr>
        <p:txBody>
          <a:bodyPr>
            <a:normAutofit/>
          </a:bodyPr>
          <a:lstStyle/>
          <a:p>
            <a:pPr>
              <a:buFont typeface="Wingdings" panose="05000000000000000000" pitchFamily="2" charset="2"/>
              <a:buChar char="Ø"/>
            </a:pPr>
            <a:r>
              <a:rPr lang="en-US" dirty="0">
                <a:solidFill>
                  <a:schemeClr val="bg1"/>
                </a:solidFill>
              </a:rPr>
              <a:t>May be filed when a student nears the end of the time limitation for completion of the requirements for their degree but needs more time to complete the degree.  Time Limit Extensions are valid for a maximum period of 2 years from the date of request but may only be requested one time.</a:t>
            </a:r>
          </a:p>
        </p:txBody>
      </p:sp>
      <p:pic>
        <p:nvPicPr>
          <p:cNvPr id="22" name="Picture Placeholder 21" descr="Young student holding a book and a pen">
            <a:extLst>
              <a:ext uri="{FF2B5EF4-FFF2-40B4-BE49-F238E27FC236}">
                <a16:creationId xmlns:a16="http://schemas.microsoft.com/office/drawing/2014/main" id="{E3E67B8C-FF6C-4AE0-9AA4-F6E7771D5C5E}"/>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a:stretch/>
        </p:blipFill>
        <p:spPr>
          <a:xfrm>
            <a:off x="6058861" y="478881"/>
            <a:ext cx="5582675" cy="5908526"/>
          </a:xfrm>
        </p:spPr>
      </p:pic>
      <p:sp>
        <p:nvSpPr>
          <p:cNvPr id="5" name="Rectangle 4">
            <a:extLst>
              <a:ext uri="{FF2B5EF4-FFF2-40B4-BE49-F238E27FC236}">
                <a16:creationId xmlns:a16="http://schemas.microsoft.com/office/drawing/2014/main" id="{8F1F545D-EFC6-4292-A41D-186A858333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a:extLst>
              <a:ext uri="{FF2B5EF4-FFF2-40B4-BE49-F238E27FC236}">
                <a16:creationId xmlns:a16="http://schemas.microsoft.com/office/drawing/2014/main" id="{7CAE59E7-4ACA-354D-B7B9-2DF31F54686F}"/>
              </a:ext>
            </a:extLst>
          </p:cNvPr>
          <p:cNvSpPr>
            <a:spLocks noGrp="1"/>
          </p:cNvSpPr>
          <p:nvPr>
            <p:ph type="sldNum" sz="quarter" idx="12"/>
          </p:nvPr>
        </p:nvSpPr>
        <p:spPr/>
        <p:txBody>
          <a:bodyPr/>
          <a:lstStyle/>
          <a:p>
            <a:fld id="{9FF96B15-8338-45D5-A943-561235072D66}" type="slidenum">
              <a:rPr lang="en-US" smtClean="0"/>
              <a:t>9</a:t>
            </a:fld>
            <a:endParaRPr lang="en-US" dirty="0"/>
          </a:p>
        </p:txBody>
      </p:sp>
    </p:spTree>
    <p:extLst>
      <p:ext uri="{BB962C8B-B14F-4D97-AF65-F5344CB8AC3E}">
        <p14:creationId xmlns:p14="http://schemas.microsoft.com/office/powerpoint/2010/main" val="40495236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TF66741836_Beginning of the year procedures_AAS_v5" id="{51CF042C-A21F-4772-ACB5-34142877F475}" vid="{78ABB5F0-5DDF-4844-A82C-FEADF47C5B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83CA34-C6E2-49BA-ACFF-78ADEC0C28FA}">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570D0EAE-52CD-493E-A174-3A7CD0E9C7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B9AE35-8A31-4380-94A6-86E5DFCDD1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Beginning of the year procedures</Template>
  <TotalTime>200</TotalTime>
  <Words>1187</Words>
  <Application>Microsoft Office PowerPoint</Application>
  <PresentationFormat>Widescreen</PresentationFormat>
  <Paragraphs>92</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Wingdings</vt:lpstr>
      <vt:lpstr>Wingdings 3</vt:lpstr>
      <vt:lpstr>Ion Boardroom</vt:lpstr>
      <vt:lpstr>Navigating Graduate Studies                   Forms</vt:lpstr>
      <vt:lpstr>Change of Concentration</vt:lpstr>
      <vt:lpstr>Change of Major</vt:lpstr>
      <vt:lpstr>Application for Concurrent Degree </vt:lpstr>
      <vt:lpstr>Program Reinstatement</vt:lpstr>
      <vt:lpstr>Admission to Doctoral Candidacy</vt:lpstr>
      <vt:lpstr>Readmission to Doctoral Candidacy</vt:lpstr>
      <vt:lpstr>Course Transfer</vt:lpstr>
      <vt:lpstr>Time Limit Extension Request</vt:lpstr>
      <vt:lpstr>Course Currency</vt:lpstr>
      <vt:lpstr>Leave of Absence</vt:lpstr>
      <vt:lpstr>Voluntary Withdrawal</vt:lpstr>
      <vt:lpstr>Dismissal</vt:lpstr>
      <vt:lpstr>Fee Adjustment Request</vt:lpstr>
      <vt:lpstr>Graduate Petition</vt:lpstr>
      <vt:lpstr>All forms should be completed online and include any necessary supporting documentation.    READ ALL INSTRUCTIONS THOROUGHLY </vt:lpstr>
    </vt:vector>
  </TitlesOfParts>
  <Company>University of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Graduate Studies                   Forms</dc:title>
  <dc:creator>Susan Crochunis</dc:creator>
  <cp:lastModifiedBy>Susan Crochunis</cp:lastModifiedBy>
  <cp:revision>27</cp:revision>
  <dcterms:created xsi:type="dcterms:W3CDTF">2023-03-01T14:18:07Z</dcterms:created>
  <dcterms:modified xsi:type="dcterms:W3CDTF">2023-03-01T19:04:26Z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