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82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1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1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0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0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9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0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3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71109-27B9-4650-AAED-D52BB159DAFD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4718-8B03-482F-BAC7-C6E3AD08D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Solar PV at Beard Parking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Facility (BDG)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33" y="1445370"/>
            <a:ext cx="6710334" cy="5115315"/>
          </a:xfrm>
        </p:spPr>
      </p:pic>
    </p:spTree>
    <p:extLst>
      <p:ext uri="{BB962C8B-B14F-4D97-AF65-F5344CB8AC3E}">
        <p14:creationId xmlns:p14="http://schemas.microsoft.com/office/powerpoint/2010/main" val="98235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USF President’s 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Climate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Commitment</a:t>
            </a:r>
            <a:br>
              <a:rPr lang="en-US" b="1" dirty="0" smtClean="0">
                <a:solidFill>
                  <a:srgbClr val="00B05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(American Colleges &amp; Universities President’s Climate Commitment)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+mn-lt"/>
              </a:rPr>
            </a:br>
            <a:endParaRPr lang="en-US" sz="24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93411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Signed the Climate Commitment on April 12, 2008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Requires reduction in carbon footprint and Greenhouse Gas (GHG).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Commitment translated into specific goals. </a:t>
            </a:r>
            <a:endParaRPr lang="en-US" b="1" dirty="0" smtClean="0">
              <a:solidFill>
                <a:srgbClr val="FFC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12% </a:t>
            </a:r>
            <a:r>
              <a:rPr lang="en-US" sz="2400" dirty="0"/>
              <a:t>reduction in total emissions by </a:t>
            </a:r>
            <a:r>
              <a:rPr lang="en-US" sz="2400" dirty="0" smtClean="0"/>
              <a:t>FY 2017 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15% reduction in total emissions by </a:t>
            </a:r>
            <a:r>
              <a:rPr lang="en-US" sz="2400" dirty="0" smtClean="0"/>
              <a:t>FY 2020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20% reduction in total emissions by </a:t>
            </a:r>
            <a:r>
              <a:rPr lang="en-US" sz="2400" dirty="0" smtClean="0"/>
              <a:t>FY 2025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50% reduction in total emissions by </a:t>
            </a:r>
            <a:r>
              <a:rPr lang="en-US" sz="2400" dirty="0" smtClean="0"/>
              <a:t>FY 2040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80% reduction in total emissions by </a:t>
            </a:r>
            <a:r>
              <a:rPr lang="en-US" sz="2400" dirty="0" smtClean="0"/>
              <a:t>FY 2050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100% reduction (carbon neutral) in total emissions by </a:t>
            </a:r>
            <a:r>
              <a:rPr lang="en-US" sz="2400" dirty="0" smtClean="0"/>
              <a:t>FY 2070</a:t>
            </a:r>
            <a:endParaRPr lang="en-US" sz="2400" dirty="0"/>
          </a:p>
          <a:p>
            <a:endParaRPr lang="en-US" b="1" dirty="0" smtClean="0">
              <a:solidFill>
                <a:srgbClr val="FFC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Past Actions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 smtClean="0"/>
              <a:t>Office of Sustainability was established.</a:t>
            </a:r>
          </a:p>
          <a:p>
            <a:r>
              <a:rPr lang="en-US" dirty="0" smtClean="0"/>
              <a:t>Student Green Energy Fund was created</a:t>
            </a:r>
          </a:p>
          <a:p>
            <a:r>
              <a:rPr lang="en-US" dirty="0" smtClean="0"/>
              <a:t>Facilities Management established Sustainability Group</a:t>
            </a:r>
          </a:p>
          <a:p>
            <a:r>
              <a:rPr lang="en-US" dirty="0"/>
              <a:t>Comprehensive inventory of Greenhouse gases created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Established a Plan of Action that will achieve target % reduction, provided funding is allocated.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+mn-lt"/>
              </a:rPr>
              <a:t>Solar PV at Beard Parking Facility (BDG)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59" y="1817460"/>
            <a:ext cx="6440882" cy="4909911"/>
          </a:xfrm>
        </p:spPr>
      </p:pic>
    </p:spTree>
    <p:extLst>
      <p:ext uri="{BB962C8B-B14F-4D97-AF65-F5344CB8AC3E}">
        <p14:creationId xmlns:p14="http://schemas.microsoft.com/office/powerpoint/2010/main" val="127164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</a:rPr>
              <a:t>Project Features, and </a:t>
            </a:r>
            <a:r>
              <a:rPr lang="en-US" b="1" dirty="0">
                <a:solidFill>
                  <a:srgbClr val="00B050"/>
                </a:solidFill>
                <a:latin typeface="+mn-lt"/>
              </a:rPr>
              <a:t>Benefits to USF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TECO funded, owned, and maintained for 30 years. TECO expects to invest about $3 million.</a:t>
            </a:r>
          </a:p>
          <a:p>
            <a:r>
              <a:rPr lang="en-US" sz="2100" dirty="0" smtClean="0"/>
              <a:t>About 795 kW capacity generating about 1,095,000 kWh/yr.</a:t>
            </a:r>
          </a:p>
          <a:p>
            <a:r>
              <a:rPr lang="en-US" sz="2100" dirty="0" smtClean="0"/>
              <a:t>This will reduce carbon footprint by about 1%.</a:t>
            </a:r>
          </a:p>
          <a:p>
            <a:r>
              <a:rPr lang="en-US" sz="2100" dirty="0" smtClean="0"/>
              <a:t>Generated electricity will belong to TECO</a:t>
            </a:r>
            <a:r>
              <a:rPr lang="en-US" sz="2100" dirty="0"/>
              <a:t> </a:t>
            </a:r>
            <a:r>
              <a:rPr lang="en-US" sz="2100" dirty="0" smtClean="0"/>
              <a:t>but,</a:t>
            </a:r>
          </a:p>
          <a:p>
            <a:pPr lvl="1"/>
            <a:r>
              <a:rPr lang="en-US" sz="1700" dirty="0" smtClean="0"/>
              <a:t>USF will get the reduction in carbon footprint, </a:t>
            </a:r>
          </a:p>
          <a:p>
            <a:pPr lvl="1"/>
            <a:r>
              <a:rPr lang="en-US" sz="1700" dirty="0" smtClean="0"/>
              <a:t>improved STARS (Sustainability Tracking And Reporting System) ranking.</a:t>
            </a:r>
          </a:p>
          <a:p>
            <a:r>
              <a:rPr lang="en-US" sz="2100" dirty="0" smtClean="0"/>
              <a:t>USF will receive rental income (amount to be negotiated) from TECO.</a:t>
            </a:r>
          </a:p>
          <a:p>
            <a:r>
              <a:rPr lang="en-US" sz="2100" dirty="0" smtClean="0"/>
              <a:t>USF will receive covered parking on the top floor of the Beard Garage. </a:t>
            </a:r>
          </a:p>
          <a:p>
            <a:r>
              <a:rPr lang="en-US" sz="2100" dirty="0"/>
              <a:t>Student Affairs, Engineering Departments, PT&amp;S in strong support.</a:t>
            </a:r>
          </a:p>
          <a:p>
            <a:r>
              <a:rPr lang="en-US" sz="2100" dirty="0"/>
              <a:t>General Counsel has reviewed the Easement Agreement</a:t>
            </a:r>
            <a:r>
              <a:rPr lang="en-US" sz="2100" dirty="0" smtClean="0"/>
              <a:t>.</a:t>
            </a:r>
          </a:p>
          <a:p>
            <a:r>
              <a:rPr lang="en-US" sz="2100" dirty="0" smtClean="0"/>
              <a:t>Expected design and </a:t>
            </a:r>
            <a:r>
              <a:rPr lang="en-US" sz="2100" smtClean="0"/>
              <a:t>construction duration is 8 - 9 months.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7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20556</TotalTime>
  <Words>280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Solar PV at Beard Parking Facility (BDG)</vt:lpstr>
      <vt:lpstr>USF President’s Climate Commitment (American Colleges &amp; Universities President’s Climate Commitment) </vt:lpstr>
      <vt:lpstr>Past Actions</vt:lpstr>
      <vt:lpstr>Solar PV at Beard Parking Facility (BDG)</vt:lpstr>
      <vt:lpstr>Project Features, and Benefits to USF</vt:lpstr>
    </vt:vector>
  </TitlesOfParts>
  <Company>University of South Florida Physical Plant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Purchased Utilities &amp; Billing</dc:title>
  <dc:creator>Desai, Nainan</dc:creator>
  <cp:lastModifiedBy>Desai, Nainan</cp:lastModifiedBy>
  <cp:revision>132</cp:revision>
  <dcterms:created xsi:type="dcterms:W3CDTF">2015-09-24T14:43:34Z</dcterms:created>
  <dcterms:modified xsi:type="dcterms:W3CDTF">2016-10-20T13:44:17Z</dcterms:modified>
</cp:coreProperties>
</file>