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0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832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6EDDF-EF73-41D9-BA7A-D3FFAB8CEFE9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06D914-FA28-4B04-B992-8CFF5970D1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06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0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35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6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664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857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843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203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49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3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858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4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6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8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9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63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31487-E8C3-477E-8DDA-B4C8BCC10408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57E4E-7D9E-4264-9C85-6909C74839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65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34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smtClean="0"/>
              <a:t>6/16/2023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F0C3EB-4132-6792-DF10-3DC28258230D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791200"/>
            <a:ext cx="169736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107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  <p:sldLayoutId id="2147483974" r:id="rId14"/>
    <p:sldLayoutId id="2147483975" r:id="rId15"/>
    <p:sldLayoutId id="2147483976" r:id="rId16"/>
    <p:sldLayoutId id="21474839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Company Name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USF Bull Ring Accelerator Grant (BRAG) Presentation</a:t>
            </a:r>
          </a:p>
        </p:txBody>
      </p:sp>
    </p:spTree>
    <p:extLst>
      <p:ext uri="{BB962C8B-B14F-4D97-AF65-F5344CB8AC3E}">
        <p14:creationId xmlns:p14="http://schemas.microsoft.com/office/powerpoint/2010/main" val="3798080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and Opportunity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3767670"/>
          </a:xfrm>
        </p:spPr>
        <p:txBody>
          <a:bodyPr/>
          <a:lstStyle/>
          <a:p>
            <a:r>
              <a:rPr lang="en-US" dirty="0"/>
              <a:t>Brief description/introduction to technology</a:t>
            </a:r>
          </a:p>
          <a:p>
            <a:r>
              <a:rPr lang="en-US" dirty="0"/>
              <a:t>What problem does this solve?</a:t>
            </a:r>
          </a:p>
          <a:p>
            <a:r>
              <a:rPr lang="en-US" dirty="0"/>
              <a:t>Define initial market </a:t>
            </a:r>
          </a:p>
          <a:p>
            <a:pPr lvl="1"/>
            <a:r>
              <a:rPr lang="en-US" dirty="0"/>
              <a:t>Who is first adoptee?</a:t>
            </a:r>
          </a:p>
          <a:p>
            <a:pPr lvl="1"/>
            <a:r>
              <a:rPr lang="en-US" dirty="0"/>
              <a:t>Beachhead market opportunity?</a:t>
            </a:r>
          </a:p>
          <a:p>
            <a:pPr lvl="1"/>
            <a:r>
              <a:rPr lang="en-US" dirty="0"/>
              <a:t>Who will make purchasing decisions around the tech?</a:t>
            </a:r>
          </a:p>
          <a:p>
            <a:r>
              <a:rPr lang="en-US" dirty="0"/>
              <a:t>How is it better than what is already on the market?</a:t>
            </a:r>
          </a:p>
          <a:p>
            <a:r>
              <a:rPr lang="en-US" dirty="0"/>
              <a:t>Size of opportunity</a:t>
            </a:r>
          </a:p>
        </p:txBody>
      </p:sp>
    </p:spTree>
    <p:extLst>
      <p:ext uri="{BB962C8B-B14F-4D97-AF65-F5344CB8AC3E}">
        <p14:creationId xmlns:p14="http://schemas.microsoft.com/office/powerpoint/2010/main" val="1563219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Members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Names, positions, backgrounds, expertise, roles, accomplishments, experience in this field</a:t>
            </a:r>
          </a:p>
        </p:txBody>
      </p:sp>
    </p:spTree>
    <p:extLst>
      <p:ext uri="{BB962C8B-B14F-4D97-AF65-F5344CB8AC3E}">
        <p14:creationId xmlns:p14="http://schemas.microsoft.com/office/powerpoint/2010/main" val="41959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I-Corps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  <a:p>
            <a:r>
              <a:rPr lang="en-US" dirty="0"/>
              <a:t>Key insights</a:t>
            </a:r>
          </a:p>
          <a:p>
            <a:r>
              <a:rPr lang="en-US" dirty="0"/>
              <a:t>Why are you pursuing the commercialization of the technology?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6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/>
              <a:t>Business Model Canvas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42"/>
          <a:stretch>
            <a:fillRect/>
          </a:stretch>
        </p:blipFill>
        <p:spPr bwMode="auto">
          <a:xfrm>
            <a:off x="474133" y="1752600"/>
            <a:ext cx="6705600" cy="4598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032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Use of BRAG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statement of how funds will be used – specific project(s) and activities</a:t>
            </a:r>
          </a:p>
          <a:p>
            <a:r>
              <a:rPr lang="en-US" dirty="0"/>
              <a:t>Why is BRAG funding necessary for the company to bring products to market?</a:t>
            </a:r>
          </a:p>
        </p:txBody>
      </p:sp>
    </p:spTree>
    <p:extLst>
      <p:ext uri="{BB962C8B-B14F-4D97-AF65-F5344CB8AC3E}">
        <p14:creationId xmlns:p14="http://schemas.microsoft.com/office/powerpoint/2010/main" val="3741038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Anticipated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Leveraging of any additional funds</a:t>
            </a:r>
          </a:p>
          <a:p>
            <a:pPr lvl="1"/>
            <a:r>
              <a:rPr lang="en-US" dirty="0"/>
              <a:t>FL High Tech Corridor</a:t>
            </a:r>
          </a:p>
          <a:p>
            <a:pPr lvl="1"/>
            <a:r>
              <a:rPr lang="en-US" dirty="0"/>
              <a:t>Institute for Commercialization of Florida Technology</a:t>
            </a:r>
          </a:p>
          <a:p>
            <a:pPr lvl="1"/>
            <a:r>
              <a:rPr lang="en-US" dirty="0"/>
              <a:t>Investments</a:t>
            </a:r>
          </a:p>
          <a:p>
            <a:pPr lvl="1"/>
            <a:r>
              <a:rPr lang="en-US" dirty="0"/>
              <a:t>Other</a:t>
            </a:r>
          </a:p>
          <a:p>
            <a:r>
              <a:rPr lang="en-US" dirty="0"/>
              <a:t>Grants, proposals, and funding</a:t>
            </a:r>
          </a:p>
          <a:p>
            <a:pPr lvl="1"/>
            <a:r>
              <a:rPr lang="en-US" dirty="0"/>
              <a:t>National Science Foundation Partnerships for Innovation</a:t>
            </a:r>
          </a:p>
          <a:p>
            <a:pPr lvl="1"/>
            <a:r>
              <a:rPr lang="en-US" dirty="0"/>
              <a:t>SBIR/STTR</a:t>
            </a:r>
          </a:p>
          <a:p>
            <a:pPr lvl="1"/>
            <a:r>
              <a:rPr lang="en-US" dirty="0"/>
              <a:t>Business plan and pitch competitions</a:t>
            </a:r>
          </a:p>
          <a:p>
            <a:pPr lvl="1"/>
            <a:r>
              <a:rPr lang="en-US" dirty="0"/>
              <a:t>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720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Commercialization Time 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Activities, milestones, go/no-go decision points</a:t>
            </a:r>
          </a:p>
          <a:p>
            <a:r>
              <a:rPr lang="en-US" dirty="0"/>
              <a:t>Gantt chart showing planned schedule and funding</a:t>
            </a:r>
          </a:p>
        </p:txBody>
      </p:sp>
      <p:pic>
        <p:nvPicPr>
          <p:cNvPr id="1026" name="Picture 2" descr="https://suleimanaljabri.files.wordpress.com/2014/06/gantt-chart-sam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276600"/>
            <a:ext cx="590550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367831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178</TotalTime>
  <Words>194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Slice</vt:lpstr>
      <vt:lpstr>Company Name</vt:lpstr>
      <vt:lpstr>Technology and Opportunity</vt:lpstr>
      <vt:lpstr>Team Members</vt:lpstr>
      <vt:lpstr>I-Corps Summary</vt:lpstr>
      <vt:lpstr>Business Model Canvas</vt:lpstr>
      <vt:lpstr>Planned Use of BRAG Funds</vt:lpstr>
      <vt:lpstr>Other Anticipated Resources</vt:lpstr>
      <vt:lpstr>Commercialization Time Line</vt:lpstr>
    </vt:vector>
  </TitlesOfParts>
  <Company>University of South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{Company Name}</dc:title>
  <dc:creator>Whichard, Glenn</dc:creator>
  <cp:lastModifiedBy>Allison Madden</cp:lastModifiedBy>
  <cp:revision>13</cp:revision>
  <dcterms:created xsi:type="dcterms:W3CDTF">2016-03-14T18:38:15Z</dcterms:created>
  <dcterms:modified xsi:type="dcterms:W3CDTF">2023-06-16T14:54:22Z</dcterms:modified>
</cp:coreProperties>
</file>