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4" r:id="rId2"/>
    <p:sldId id="364" r:id="rId3"/>
    <p:sldId id="365" r:id="rId4"/>
    <p:sldId id="366" r:id="rId5"/>
    <p:sldId id="367" r:id="rId6"/>
    <p:sldId id="368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A87C2F-B9EF-4D47-7A4B-617D138BABAB}" name="Valeria Garcia" initials="VG" userId="BgvNtaPsn1c+GynSaq3ujIV8gHppeCf1oJu1IXwQ5Ds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B0B"/>
    <a:srgbClr val="ECEAD1"/>
    <a:srgbClr val="006747"/>
    <a:srgbClr val="466069"/>
    <a:srgbClr val="7E96A0"/>
    <a:srgbClr val="CFC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46"/>
    <p:restoredTop sz="96327"/>
  </p:normalViewPr>
  <p:slideViewPr>
    <p:cSldViewPr snapToGrid="0" snapToObjects="1">
      <p:cViewPr varScale="1">
        <p:scale>
          <a:sx n="78" d="100"/>
          <a:sy n="78" d="100"/>
        </p:scale>
        <p:origin x="96" y="73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3" d="100"/>
          <a:sy n="93" d="100"/>
        </p:scale>
        <p:origin x="365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C3E3B6-0BD1-3947-9CD7-B90E5CBE3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E0627-380D-B74B-A7F1-D9326DE26C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CAC7A-B442-9B46-9C37-73721045D78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BC0BA-2986-8F49-B2B8-03D4F0CD0A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B61B6-A83F-1D4E-B56E-10A783AC73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162A4-23FD-2147-803C-36FC1763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52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825F5-4166-2F4E-958C-6EA28910647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C6829-CA5D-8642-AAE0-D1AF55AA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B59F55-4F5A-7B45-A34D-A6FD137D81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6212" y="4270854"/>
            <a:ext cx="4496488" cy="3587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1B5141-3799-6746-95F3-BC4F608E94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817" y="4090552"/>
            <a:ext cx="2775865" cy="6652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B00D7-7F18-8B44-93CA-4BE3FD5C593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6396" y="642620"/>
            <a:ext cx="7881620" cy="18956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54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Goes Here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F79BE-1D37-9B40-93A7-3417989BA3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6212" y="2538225"/>
            <a:ext cx="7871804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b="0" i="0" kern="1200" spc="1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9696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ts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1D055D4-A952-E84F-94DD-59AA863C8406}"/>
              </a:ext>
            </a:extLst>
          </p:cNvPr>
          <p:cNvGrpSpPr/>
          <p:nvPr userDrawn="1"/>
        </p:nvGrpSpPr>
        <p:grpSpPr>
          <a:xfrm>
            <a:off x="0" y="-1"/>
            <a:ext cx="9144000" cy="478972"/>
            <a:chOff x="0" y="-1"/>
            <a:chExt cx="9144000" cy="4789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9E0405-DFB5-FF4D-B623-EB427A3E54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9144000" cy="4789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E75C28D-E879-EA4E-B288-3E2BE5F93F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4395" y="75989"/>
              <a:ext cx="1203297" cy="300824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2936" y="-1"/>
            <a:ext cx="786264" cy="485546"/>
          </a:xfrm>
          <a:prstGeom prst="rect">
            <a:avLst/>
          </a:prstGeom>
        </p:spPr>
        <p:txBody>
          <a:bodyPr anchor="ctr"/>
          <a:lstStyle>
            <a:lvl1pPr algn="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0F5EC011-0DA0-DB45-996E-85C7F379AB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4BA887-6465-C844-A8C7-96EB2938E9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800" y="1162050"/>
            <a:ext cx="8534400" cy="369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4660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b="0" i="0">
                <a:solidFill>
                  <a:srgbClr val="4660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buNone/>
              <a:defRPr b="0" i="0">
                <a:solidFill>
                  <a:srgbClr val="4660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buNone/>
              <a:defRPr b="0" i="0">
                <a:solidFill>
                  <a:srgbClr val="4660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 b="0" i="0">
                <a:solidFill>
                  <a:srgbClr val="4660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9CB893-D0BC-6345-8588-C91468041D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485546"/>
            <a:ext cx="8534400" cy="6765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400" b="0" i="0" kern="1200" dirty="0" smtClean="0">
                <a:solidFill>
                  <a:srgbClr val="006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342900" indent="0">
              <a:buNone/>
              <a:defRPr lang="en-US" sz="3000" b="1" kern="1200" dirty="0" smtClean="0">
                <a:solidFill>
                  <a:srgbClr val="0067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en-US" sz="3000" b="1" kern="1200" dirty="0" smtClean="0">
                <a:solidFill>
                  <a:srgbClr val="0067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en-US" sz="3000" b="1" kern="1200" dirty="0" smtClean="0">
                <a:solidFill>
                  <a:srgbClr val="0067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en-US" sz="3000" b="1" kern="1200" dirty="0" smtClean="0">
                <a:solidFill>
                  <a:srgbClr val="0067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BCCE0-52C7-3440-B720-2E820EFBA1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395" y="75989"/>
            <a:ext cx="1203297" cy="3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7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uts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FAC2B01-03B6-9542-973F-3585B065CE92}"/>
              </a:ext>
            </a:extLst>
          </p:cNvPr>
          <p:cNvGrpSpPr/>
          <p:nvPr userDrawn="1"/>
        </p:nvGrpSpPr>
        <p:grpSpPr>
          <a:xfrm>
            <a:off x="0" y="-1"/>
            <a:ext cx="9144000" cy="478972"/>
            <a:chOff x="0" y="-1"/>
            <a:chExt cx="9144000" cy="4789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EEA77A-0F26-F84A-9613-D427463012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9144000" cy="4789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5B9A6B-4C13-4D40-823D-4B0C785D72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4395" y="75989"/>
              <a:ext cx="1203297" cy="30082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78971"/>
            <a:ext cx="8534400" cy="979170"/>
          </a:xfrm>
          <a:prstGeom prst="rect">
            <a:avLst/>
          </a:prstGeom>
        </p:spPr>
        <p:txBody>
          <a:bodyPr anchor="ctr"/>
          <a:lstStyle>
            <a:lvl1pPr>
              <a:defRPr sz="3400" b="0" i="0">
                <a:solidFill>
                  <a:srgbClr val="00674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2 line Header Goes Here 2 line Header Goes Here 2 line Header Goes Here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4" y="1486193"/>
            <a:ext cx="8520546" cy="3302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4660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b="0" i="0">
                <a:solidFill>
                  <a:srgbClr val="4660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buNone/>
              <a:defRPr b="0" i="0">
                <a:solidFill>
                  <a:srgbClr val="4660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buNone/>
              <a:defRPr b="0" i="0">
                <a:solidFill>
                  <a:srgbClr val="4660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 b="0" i="0">
                <a:solidFill>
                  <a:srgbClr val="4660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8CAA9AE-558B-9B4F-A328-010692C0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2936" y="-1"/>
            <a:ext cx="786264" cy="485546"/>
          </a:xfrm>
          <a:prstGeom prst="rect">
            <a:avLst/>
          </a:prstGeom>
        </p:spPr>
        <p:txBody>
          <a:bodyPr anchor="ctr"/>
          <a:lstStyle>
            <a:lvl1pPr algn="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0F5EC011-0DA0-DB45-996E-85C7F379AB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C49ED-34AA-D741-9AF1-FB3C03222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3500" y="1695450"/>
            <a:ext cx="4800600" cy="1752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17988-0C27-214D-9BDB-E9F2BAF0E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92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6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A4253-9CD2-3D45-BA19-B584D8E4A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E646DF-68FB-6948-B5D6-A906C056EF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794" y="1844011"/>
            <a:ext cx="2564411" cy="14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0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2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5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66" r:id="rId4"/>
    <p:sldLayoutId id="2147483674" r:id="rId5"/>
    <p:sldLayoutId id="2147483679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3" pos="5568" userDrawn="1">
          <p15:clr>
            <a:srgbClr val="F26B43"/>
          </p15:clr>
        </p15:guide>
        <p15:guide id="4" orient="horz" pos="30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f.edu/strategic-plan/index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822FD3-7CF8-2C46-BBAE-4A8FCAFB79C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7652" y="3670570"/>
            <a:ext cx="5046744" cy="959058"/>
          </a:xfrm>
        </p:spPr>
        <p:txBody>
          <a:bodyPr>
            <a:normAutofit/>
          </a:bodyPr>
          <a:lstStyle/>
          <a:p>
            <a:r>
              <a:rPr lang="en-US" dirty="0"/>
              <a:t>NAME, TITLE </a:t>
            </a:r>
          </a:p>
          <a:p>
            <a:r>
              <a:rPr lang="en-US" dirty="0"/>
              <a:t>UNIT</a:t>
            </a:r>
          </a:p>
          <a:p>
            <a:r>
              <a:rPr lang="en-US" dirty="0"/>
              <a:t>DATE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A6C90C-D916-E740-9EF5-C8674E0F8DE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652" y="642620"/>
            <a:ext cx="8868696" cy="1895605"/>
          </a:xfrm>
        </p:spPr>
        <p:txBody>
          <a:bodyPr/>
          <a:lstStyle/>
          <a:p>
            <a:r>
              <a:rPr lang="en-US" sz="4000" b="1" dirty="0">
                <a:solidFill>
                  <a:srgbClr val="9CCB3B"/>
                </a:solidFill>
              </a:rPr>
              <a:t>Intake Request Title </a:t>
            </a:r>
            <a:endParaRPr lang="en-US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08C0C5-4348-734E-9AB7-6C13CA4F56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652" y="2538225"/>
            <a:ext cx="8868696" cy="358775"/>
          </a:xfrm>
        </p:spPr>
        <p:txBody>
          <a:bodyPr/>
          <a:lstStyle/>
          <a:p>
            <a:r>
              <a:rPr lang="en-US" sz="1800" dirty="0"/>
              <a:t>A presentation to the </a:t>
            </a:r>
            <a:r>
              <a:rPr lang="en-US" sz="1800" i="1" dirty="0"/>
              <a:t>Data Governance Working Committee (DGWC)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824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E3D270-CEBF-4EA2-A131-0045EEA6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FFCB-FA4B-4FFA-994A-BA127287E1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800" y="1162050"/>
            <a:ext cx="8655050" cy="36957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Description (including sponsor)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Intent of request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Audience / Stakeholders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Timeline / timeframe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07FBC-60E7-4FE7-BAB5-826FAC36337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Overview of Request</a:t>
            </a:r>
          </a:p>
        </p:txBody>
      </p:sp>
    </p:spTree>
    <p:extLst>
      <p:ext uri="{BB962C8B-B14F-4D97-AF65-F5344CB8AC3E}">
        <p14:creationId xmlns:p14="http://schemas.microsoft.com/office/powerpoint/2010/main" val="10833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E3D270-CEBF-4EA2-A131-0045EEA6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FFCB-FA4B-4FFA-994A-BA127287E1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800" y="1162050"/>
            <a:ext cx="8655050" cy="3695700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USF’s Pursuit of Excellence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Goal 1: Student success at USF and beyond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Goal 2: Faculty excellence in research and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Goal 3: Partnerships and engagement with local, national, and global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Goal 4: A diverse and inclusive community for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Goal 5: A strong, sustainable, and adaptable financial base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07FBC-60E7-4FE7-BAB5-826FAC36337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Alignment with the USF Strategic Plan </a:t>
            </a:r>
          </a:p>
        </p:txBody>
      </p:sp>
    </p:spTree>
    <p:extLst>
      <p:ext uri="{BB962C8B-B14F-4D97-AF65-F5344CB8AC3E}">
        <p14:creationId xmlns:p14="http://schemas.microsoft.com/office/powerpoint/2010/main" val="134602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E3D270-CEBF-4EA2-A131-0045EEA6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FFCB-FA4B-4FFA-994A-BA127287E1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800" y="1162050"/>
            <a:ext cx="8655050" cy="3695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Sharing Agreement in place, if appropriate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sources involved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Resources/support being requested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07FBC-60E7-4FE7-BAB5-826FAC36337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Data and Information Needs </a:t>
            </a:r>
          </a:p>
        </p:txBody>
      </p:sp>
    </p:spTree>
    <p:extLst>
      <p:ext uri="{BB962C8B-B14F-4D97-AF65-F5344CB8AC3E}">
        <p14:creationId xmlns:p14="http://schemas.microsoft.com/office/powerpoint/2010/main" val="157844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E3D270-CEBF-4EA2-A131-0045EEA6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FFCB-FA4B-4FFA-994A-BA127287E1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800" y="1162050"/>
            <a:ext cx="8655050" cy="3695700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07FBC-60E7-4FE7-BAB5-826FAC36337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Additional Points / Other</a:t>
            </a:r>
          </a:p>
        </p:txBody>
      </p:sp>
    </p:spTree>
    <p:extLst>
      <p:ext uri="{BB962C8B-B14F-4D97-AF65-F5344CB8AC3E}">
        <p14:creationId xmlns:p14="http://schemas.microsoft.com/office/powerpoint/2010/main" val="93628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F983ED-7D1D-4FD3-81F2-82B794E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FFBD5-F303-47CC-99C4-A000447D2B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2163344"/>
            <a:ext cx="8534400" cy="676503"/>
          </a:xfrm>
        </p:spPr>
        <p:txBody>
          <a:bodyPr/>
          <a:lstStyle/>
          <a:p>
            <a:pPr algn="ctr"/>
            <a:r>
              <a:rPr lang="en-US" dirty="0"/>
              <a:t>Discussion / Questions </a:t>
            </a:r>
          </a:p>
        </p:txBody>
      </p:sp>
    </p:spTree>
    <p:extLst>
      <p:ext uri="{BB962C8B-B14F-4D97-AF65-F5344CB8AC3E}">
        <p14:creationId xmlns:p14="http://schemas.microsoft.com/office/powerpoint/2010/main" val="160817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SF 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747"/>
      </a:accent1>
      <a:accent2>
        <a:srgbClr val="CFC393"/>
      </a:accent2>
      <a:accent3>
        <a:srgbClr val="DBE341"/>
      </a:accent3>
      <a:accent4>
        <a:srgbClr val="9CCB3B"/>
      </a:accent4>
      <a:accent5>
        <a:srgbClr val="009374"/>
      </a:accent5>
      <a:accent6>
        <a:srgbClr val="00648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T-20Y-Strategic-Performance" id="{59672A55-48CB-2440-AE43-527D17E19565}" vid="{4163B3B8-93C7-B748-9448-24F9F73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7720</TotalTime>
  <Words>132</Words>
  <Application>Microsoft Office PowerPoint</Application>
  <PresentationFormat>On-screen Show (16:9)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Skupien, Stephanie</dc:creator>
  <cp:lastModifiedBy>Kenneth Rodriguez</cp:lastModifiedBy>
  <cp:revision>211</cp:revision>
  <dcterms:created xsi:type="dcterms:W3CDTF">2021-09-08T16:54:30Z</dcterms:created>
  <dcterms:modified xsi:type="dcterms:W3CDTF">2023-10-13T21:17:57Z</dcterms:modified>
</cp:coreProperties>
</file>