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Short Stack" panose="02010500040000000007" pitchFamily="2" charset="77"/>
      <p:regular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1" roundtripDataSignature="AMtx7mgDyKMuYJDpm8oIJ8lrjcujBn9R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1"/>
  </p:normalViewPr>
  <p:slideViewPr>
    <p:cSldViewPr snapToGrid="0">
      <p:cViewPr varScale="1">
        <p:scale>
          <a:sx n="104" d="100"/>
          <a:sy n="104" d="100"/>
        </p:scale>
        <p:origin x="188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PxMOzN0Uq4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78dc3957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778dc3957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c501b6e0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5c501b6e0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g5c501b6e00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3" name="Google Shape;22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18</a:t>
            </a:fld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c501b6e0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5c501b6e0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g5c501b6e00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78dc3957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778dc3957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g778dc39578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 February 2019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Major Freshwater sources are surface water and groundwater</a:t>
            </a: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https://www.youtube.com/watch?v=yPxMOzN0Uq4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5c501b6e00_4_7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g5c501b6e00_4_77"/>
          <p:cNvSpPr txBox="1">
            <a:spLocks noGrp="1"/>
          </p:cNvSpPr>
          <p:nvPr>
            <p:ph type="subTitle" idx="1"/>
          </p:nvPr>
        </p:nvSpPr>
        <p:spPr>
          <a:xfrm>
            <a:off x="685800" y="390552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g5c501b6e00_4_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g5c501b6e00_4_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g5c501b6e00_4_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c501b6e00_4_127"/>
          <p:cNvSpPr txBox="1">
            <a:spLocks noGrp="1"/>
          </p:cNvSpPr>
          <p:nvPr>
            <p:ph type="title"/>
          </p:nvPr>
        </p:nvSpPr>
        <p:spPr>
          <a:xfrm>
            <a:off x="1792288" y="4932382"/>
            <a:ext cx="54864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g5c501b6e00_4_127"/>
          <p:cNvSpPr>
            <a:spLocks noGrp="1"/>
          </p:cNvSpPr>
          <p:nvPr>
            <p:ph type="pic" idx="2"/>
          </p:nvPr>
        </p:nvSpPr>
        <p:spPr>
          <a:xfrm>
            <a:off x="1792288" y="1569581"/>
            <a:ext cx="5486400" cy="31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g5c501b6e00_4_127"/>
          <p:cNvSpPr txBox="1">
            <a:spLocks noGrp="1"/>
          </p:cNvSpPr>
          <p:nvPr>
            <p:ph type="body" idx="1"/>
          </p:nvPr>
        </p:nvSpPr>
        <p:spPr>
          <a:xfrm>
            <a:off x="1792288" y="5554490"/>
            <a:ext cx="54864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5c501b6e00_4_1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5c501b6e00_4_1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g5c501b6e00_4_1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5c501b6e00_4_83"/>
          <p:cNvSpPr txBox="1">
            <a:spLocks noGrp="1"/>
          </p:cNvSpPr>
          <p:nvPr>
            <p:ph type="title"/>
          </p:nvPr>
        </p:nvSpPr>
        <p:spPr>
          <a:xfrm>
            <a:off x="1369994" y="-3"/>
            <a:ext cx="7316700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g5c501b6e00_4_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g5c501b6e00_4_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g5c501b6e00_4_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g5c501b6e00_4_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5c501b6e00_4_95"/>
          <p:cNvSpPr txBox="1">
            <a:spLocks noGrp="1"/>
          </p:cNvSpPr>
          <p:nvPr>
            <p:ph type="title"/>
          </p:nvPr>
        </p:nvSpPr>
        <p:spPr>
          <a:xfrm>
            <a:off x="1369994" y="-3"/>
            <a:ext cx="7316700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g5c501b6e00_4_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g5c501b6e00_4_9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5c501b6e00_4_9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g5c501b6e00_4_9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g5c501b6e00_4_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CLIPART_AND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5c501b6e00_4_13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5c501b6e00_4_135"/>
          <p:cNvSpPr>
            <a:spLocks noGrp="1"/>
          </p:cNvSpPr>
          <p:nvPr>
            <p:ph type="clipArt" idx="2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5c501b6e00_4_135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g5c501b6e00_4_1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5c501b6e00_4_1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5c501b6e00_4_1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5c501b6e00_4_89"/>
          <p:cNvSpPr txBox="1">
            <a:spLocks noGrp="1"/>
          </p:cNvSpPr>
          <p:nvPr>
            <p:ph type="title"/>
          </p:nvPr>
        </p:nvSpPr>
        <p:spPr>
          <a:xfrm>
            <a:off x="722313" y="383614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g5c501b6e00_4_89"/>
          <p:cNvSpPr txBox="1">
            <a:spLocks noGrp="1"/>
          </p:cNvSpPr>
          <p:nvPr>
            <p:ph type="body" idx="1"/>
          </p:nvPr>
        </p:nvSpPr>
        <p:spPr>
          <a:xfrm>
            <a:off x="722313" y="233595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g5c501b6e00_4_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g5c501b6e00_4_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5c501b6e00_4_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c501b6e00_4_102"/>
          <p:cNvSpPr txBox="1">
            <a:spLocks noGrp="1"/>
          </p:cNvSpPr>
          <p:nvPr>
            <p:ph type="title"/>
          </p:nvPr>
        </p:nvSpPr>
        <p:spPr>
          <a:xfrm>
            <a:off x="1369994" y="-3"/>
            <a:ext cx="7316700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g5c501b6e00_4_10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g5c501b6e00_4_10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g5c501b6e00_4_10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g5c501b6e00_4_10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g5c501b6e00_4_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g5c501b6e00_4_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5c501b6e00_4_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501b6e00_4_111"/>
          <p:cNvSpPr txBox="1">
            <a:spLocks noGrp="1"/>
          </p:cNvSpPr>
          <p:nvPr>
            <p:ph type="title"/>
          </p:nvPr>
        </p:nvSpPr>
        <p:spPr>
          <a:xfrm>
            <a:off x="1369994" y="-3"/>
            <a:ext cx="7316700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g5c501b6e00_4_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g5c501b6e00_4_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5c501b6e00_4_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c501b6e00_4_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5c501b6e00_4_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5c501b6e00_4_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c501b6e00_4_120"/>
          <p:cNvSpPr txBox="1">
            <a:spLocks noGrp="1"/>
          </p:cNvSpPr>
          <p:nvPr>
            <p:ph type="title"/>
          </p:nvPr>
        </p:nvSpPr>
        <p:spPr>
          <a:xfrm>
            <a:off x="1370530" y="175109"/>
            <a:ext cx="70779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g5c501b6e00_4_120"/>
          <p:cNvSpPr txBox="1">
            <a:spLocks noGrp="1"/>
          </p:cNvSpPr>
          <p:nvPr>
            <p:ph type="body" idx="1"/>
          </p:nvPr>
        </p:nvSpPr>
        <p:spPr>
          <a:xfrm>
            <a:off x="3575050" y="1698002"/>
            <a:ext cx="5111700" cy="44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g5c501b6e00_4_120"/>
          <p:cNvSpPr txBox="1">
            <a:spLocks noGrp="1"/>
          </p:cNvSpPr>
          <p:nvPr>
            <p:ph type="body" idx="2"/>
          </p:nvPr>
        </p:nvSpPr>
        <p:spPr>
          <a:xfrm>
            <a:off x="457200" y="1698002"/>
            <a:ext cx="3008400" cy="44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g5c501b6e00_4_1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g5c501b6e00_4_1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g5c501b6e00_4_1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5c501b6e00_4_71"/>
          <p:cNvSpPr txBox="1">
            <a:spLocks noGrp="1"/>
          </p:cNvSpPr>
          <p:nvPr>
            <p:ph type="title"/>
          </p:nvPr>
        </p:nvSpPr>
        <p:spPr>
          <a:xfrm>
            <a:off x="1369994" y="-3"/>
            <a:ext cx="7316700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5c501b6e00_4_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5c501b6e00_4_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5c501b6e00_4_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g5c501b6e00_4_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9.png"/><Relationship Id="rId7" Type="http://schemas.openxmlformats.org/officeDocument/2006/relationships/hyperlink" Target="http://images.google.com/imgres?imgurl=http://www.ecasd.k12.wi.us/departments/ci/IS_webpage/Elementary_Resources/Field_Trips/hmong/kettle.jpg&amp;imgrefurl=http://www.ecasd.k12.wi.us/departments/ci/IS_webpage/Elementary_Resources/Field_Trips/hmong/artifacts.html&amp;usg=__zANB5BrfkIFe439qxBkO5D8-q9s=&amp;h=600&amp;w=800&amp;sz=131&amp;hl=nl&amp;start=35&amp;sig2=eFwHf7YZE9d96uf1ql4Mtg&amp;um=1&amp;tbnid=kYhsV53Wkfvw8M:&amp;tbnh=107&amp;tbnw=143&amp;prev=/images%3Fq%3Dboiling%2Bwater%2Bfor%2Bdrinking%26ndsp%3D18%26hl%3Dnl%26rlz%3D1T4GGLJ_enNL271NL271%26sa%3DN%26start%3D18%26um%3D1&amp;ei=4cTASpCbGpPZ-QbPldki" TargetMode="External"/><Relationship Id="rId12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hyperlink" Target="http://images.google.nl/imgres?imgurl=http://www.cawst.org/assets/Image/sectionimage_ceramic.jpg&amp;imgrefurl=http://www.cawst.org/index.php%3Fid%3D128&amp;usg=__8AtSdUDCKvDPBfrzAJi37Vs94GA=&amp;h=255&amp;w=180&amp;sz=8&amp;hl=nl&amp;start=13&amp;tbnid=tiO2apwiwglfYM:&amp;tbnh=111&amp;tbnw=78&amp;prev=/images%3Fq%3Dceramic%2Bpot%2Bfilters%26gbv%3D2%26hl%3Dnl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29.jpg"/><Relationship Id="rId4" Type="http://schemas.openxmlformats.org/officeDocument/2006/relationships/image" Target="../media/image25.jpg"/><Relationship Id="rId9" Type="http://schemas.openxmlformats.org/officeDocument/2006/relationships/hyperlink" Target="http://images.google.nl/imgres?imgurl=http://www.1staidsupplies.com/sc_images/products/1005_large_image.jpg&amp;imgrefurl=http://www.1staidsupplies.com/store.php%3Fcrn%3D144%26rn%3D1005%26action%3Dshow_detail&amp;usg=__9eq45L_mV0E0tjFYyflLG2WyANc=&amp;h=800&amp;w=678&amp;sz=339&amp;hl=nl&amp;start=33&amp;tbnid=S9sWSfLOTmTgOM:&amp;tbnh=143&amp;tbnw=121&amp;prev=/images%3Fq%3Daqua%2Btablets%26gbv%3D2%26ndsp%3D20%26hl%3Dnl%26sa%3DN%26start%3D2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yPxMOzN0Uq4" TargetMode="External"/><Relationship Id="rId4" Type="http://schemas.openxmlformats.org/officeDocument/2006/relationships/hyperlink" Target="https://www.youtube.com/watch?v=4V-KoJGGJ4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/>
        </p:nvSpPr>
        <p:spPr>
          <a:xfrm>
            <a:off x="801484" y="2653736"/>
            <a:ext cx="78360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4800"/>
              <a:buFont typeface="Calibri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Biosand Filter Education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4800"/>
              <a:buFont typeface="Calibri"/>
              <a:buNone/>
            </a:pPr>
            <a:endParaRPr sz="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48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MCCANN &amp; USF Collaboration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91444">
            <a:off x="6360950" y="4847011"/>
            <a:ext cx="2362200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1800" y="4220686"/>
            <a:ext cx="2362199" cy="253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7412">
            <a:off x="6403024" y="5945767"/>
            <a:ext cx="2106728" cy="887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-147675"/>
            <a:ext cx="8839202" cy="935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>
            <a:spLocks noGrp="1"/>
          </p:cNvSpPr>
          <p:nvPr>
            <p:ph type="title"/>
          </p:nvPr>
        </p:nvSpPr>
        <p:spPr>
          <a:xfrm>
            <a:off x="0" y="1798923"/>
            <a:ext cx="6477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solidFill>
                  <a:srgbClr val="0B55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you know that ….</a:t>
            </a:r>
            <a:endParaRPr>
              <a:solidFill>
                <a:srgbClr val="0B55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10"/>
          <p:cNvSpPr txBox="1">
            <a:spLocks noGrp="1"/>
          </p:cNvSpPr>
          <p:nvPr>
            <p:ph type="body" idx="1"/>
          </p:nvPr>
        </p:nvSpPr>
        <p:spPr>
          <a:xfrm>
            <a:off x="0" y="1409375"/>
            <a:ext cx="5715000" cy="44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50" lvl="1" indent="-57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5715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Every day more than 6,000 people die due to water borne diseases- most of these are children below the age of 5.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143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p10" descr="Image result for water borne diseases sig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1547447"/>
            <a:ext cx="3305175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52400"/>
            <a:ext cx="914400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1318150" y="294229"/>
            <a:ext cx="805440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454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Household Uses of Water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11"/>
          <p:cNvSpPr txBox="1">
            <a:spLocks noGrp="1"/>
          </p:cNvSpPr>
          <p:nvPr>
            <p:ph type="body" idx="1"/>
          </p:nvPr>
        </p:nvSpPr>
        <p:spPr>
          <a:xfrm>
            <a:off x="884903" y="1482213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Toilets – 28%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Showers/baths/personal hygiene – 19%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Clothes washing – 22%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Kitchen/dishes – 3.4%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Drinking/cooking – 4%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Garden – highly variable -10-75%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Pools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Others?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 txBox="1">
            <a:spLocks noGrp="1"/>
          </p:cNvSpPr>
          <p:nvPr>
            <p:ph type="body" idx="1"/>
          </p:nvPr>
        </p:nvSpPr>
        <p:spPr>
          <a:xfrm>
            <a:off x="228600" y="1981200"/>
            <a:ext cx="87630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most important things that make water dirty and unsafe include: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Solids from soil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Micro-organisms from wastewater, garbage, soil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Chemicals from houses, streets, industries and farms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0" name="Google Shape;18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2"/>
          <p:cNvSpPr txBox="1">
            <a:spLocks noGrp="1"/>
          </p:cNvSpPr>
          <p:nvPr>
            <p:ph type="title"/>
          </p:nvPr>
        </p:nvSpPr>
        <p:spPr>
          <a:xfrm>
            <a:off x="1555100" y="419250"/>
            <a:ext cx="591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400" b="1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What makes water unsafe?</a:t>
            </a:r>
            <a:endParaRPr sz="34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3"/>
          <p:cNvSpPr txBox="1">
            <a:spLocks noGrp="1"/>
          </p:cNvSpPr>
          <p:nvPr>
            <p:ph type="title"/>
          </p:nvPr>
        </p:nvSpPr>
        <p:spPr>
          <a:xfrm>
            <a:off x="2556394" y="398393"/>
            <a:ext cx="7316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500" b="1">
                <a:solidFill>
                  <a:srgbClr val="0B55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Clean vs. Dirty Water</a:t>
            </a:r>
            <a:endParaRPr sz="3500">
              <a:solidFill>
                <a:srgbClr val="0B55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13"/>
          <p:cNvSpPr txBox="1">
            <a:spLocks noGrp="1"/>
          </p:cNvSpPr>
          <p:nvPr>
            <p:ph type="body" idx="1"/>
          </p:nvPr>
        </p:nvSpPr>
        <p:spPr>
          <a:xfrm>
            <a:off x="531248" y="2240632"/>
            <a:ext cx="466725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using our senses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color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smell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taste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not all contaminants can be detected using our senses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Therefore, we need to do water quality tests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13"/>
          <p:cNvSpPr txBox="1"/>
          <p:nvPr/>
        </p:nvSpPr>
        <p:spPr>
          <a:xfrm>
            <a:off x="301161" y="1343675"/>
            <a:ext cx="632160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can you tell if the water is clean or dirty?</a:t>
            </a:r>
            <a:endParaRPr/>
          </a:p>
        </p:txBody>
      </p:sp>
      <p:pic>
        <p:nvPicPr>
          <p:cNvPr id="190" name="Google Shape;190;p1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3300" y="1850650"/>
            <a:ext cx="3640700" cy="34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500" y="4848898"/>
            <a:ext cx="2139675" cy="210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4"/>
          <p:cNvSpPr txBox="1">
            <a:spLocks noGrp="1"/>
          </p:cNvSpPr>
          <p:nvPr>
            <p:ph type="title"/>
          </p:nvPr>
        </p:nvSpPr>
        <p:spPr>
          <a:xfrm>
            <a:off x="2062375" y="398546"/>
            <a:ext cx="7784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400" b="1">
                <a:solidFill>
                  <a:srgbClr val="0B5538"/>
                </a:solidFill>
                <a:latin typeface="Calibri"/>
                <a:ea typeface="Calibri"/>
                <a:cs typeface="Calibri"/>
                <a:sym typeface="Calibri"/>
              </a:rPr>
              <a:t>Common contaminants in water</a:t>
            </a:r>
            <a:endParaRPr sz="3400">
              <a:solidFill>
                <a:srgbClr val="0B55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 txBox="1">
            <a:spLocks noGrp="1"/>
          </p:cNvSpPr>
          <p:nvPr>
            <p:ph type="body" idx="1"/>
          </p:nvPr>
        </p:nvSpPr>
        <p:spPr>
          <a:xfrm>
            <a:off x="304800" y="1626574"/>
            <a:ext cx="8763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Char char="•"/>
            </a:pPr>
            <a:r>
              <a:rPr lang="en-US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</a:t>
            </a:r>
            <a:r>
              <a:rPr lang="en-US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sediment or organic material suspended in the water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3200"/>
              <a:buChar char="•"/>
            </a:pPr>
            <a:r>
              <a:rPr lang="en-US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: nitrogen, salts, pesticides, metals, and human or animal drugs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497A"/>
              </a:buClr>
              <a:buSzPts val="3200"/>
              <a:buChar char="•"/>
            </a:pPr>
            <a:r>
              <a:rPr lang="en-US" b="1">
                <a:solidFill>
                  <a:srgbClr val="5F497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Biological (microbiological)</a:t>
            </a: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bacteria, viruses, protozoan, and parasites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B33FB"/>
              </a:buClr>
              <a:buSzPts val="3200"/>
              <a:buChar char="•"/>
            </a:pPr>
            <a:r>
              <a:rPr lang="en-US" b="1">
                <a:solidFill>
                  <a:srgbClr val="4B33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Radiological: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 plutonium, uranium, radon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5"/>
          <p:cNvSpPr/>
          <p:nvPr/>
        </p:nvSpPr>
        <p:spPr>
          <a:xfrm>
            <a:off x="0" y="2598000"/>
            <a:ext cx="9144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 we purify water?</a:t>
            </a:r>
            <a:endParaRPr sz="1400" b="0" i="0" u="none" strike="noStrike" cap="none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" name="Google Shape;20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78dc39578_0_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g778dc39578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778dc39578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163" y="1773725"/>
            <a:ext cx="8829675" cy="4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778dc39578_0_10"/>
          <p:cNvSpPr/>
          <p:nvPr/>
        </p:nvSpPr>
        <p:spPr>
          <a:xfrm>
            <a:off x="223625" y="287150"/>
            <a:ext cx="9144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1" i="0" u="none" strike="noStrike" cap="non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How do we purify water?</a:t>
            </a:r>
            <a:endParaRPr sz="4000" i="0" u="none" strike="noStrike" cap="none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c501b6e00_0_8"/>
          <p:cNvSpPr txBox="1">
            <a:spLocks noGrp="1"/>
          </p:cNvSpPr>
          <p:nvPr>
            <p:ph type="body" idx="1"/>
          </p:nvPr>
        </p:nvSpPr>
        <p:spPr>
          <a:xfrm>
            <a:off x="457200" y="2410815"/>
            <a:ext cx="8229600" cy="12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4800" b="1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 you purify your water at home?</a:t>
            </a:r>
            <a:endParaRPr sz="4800" b="1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0" name="Google Shape;220;g5c501b6e00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7"/>
          <p:cNvSpPr txBox="1">
            <a:spLocks noGrp="1"/>
          </p:cNvSpPr>
          <p:nvPr>
            <p:ph type="title"/>
          </p:nvPr>
        </p:nvSpPr>
        <p:spPr>
          <a:xfrm>
            <a:off x="2270675" y="205800"/>
            <a:ext cx="7768200" cy="9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solidFill>
                  <a:srgbClr val="0B5538"/>
                </a:solidFill>
              </a:rPr>
              <a:t>Water Treatment at Home</a:t>
            </a:r>
            <a:endParaRPr>
              <a:solidFill>
                <a:srgbClr val="0B5538"/>
              </a:solidFill>
            </a:endParaRPr>
          </a:p>
        </p:txBody>
      </p:sp>
      <p:pic>
        <p:nvPicPr>
          <p:cNvPr id="228" name="Google Shape;228;p17" descr="http://www.rrh.org.au/publishedarticles/article570_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4675" y="3597275"/>
            <a:ext cx="20796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7" descr="Image result for home water purification systems candle filter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1417638"/>
            <a:ext cx="3200400" cy="272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7" descr="Image result for sodi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681538"/>
            <a:ext cx="3535363" cy="168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7" descr="http://t0.gstatic.com/images?q=tbn:kYhsV53Wkfvw8M:http://www.ecasd.k12.wi.us/departments/ci/IS_webpage/Elementary_Resources/Field_Trips/hmong/kettle.jpg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68788" y="2003425"/>
            <a:ext cx="1666875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7" descr="1005_large_image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91388" y="1889125"/>
            <a:ext cx="1152525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7"/>
          <p:cNvSpPr txBox="1"/>
          <p:nvPr/>
        </p:nvSpPr>
        <p:spPr>
          <a:xfrm>
            <a:off x="4465638" y="3221038"/>
            <a:ext cx="16859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Boiling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17"/>
          <p:cNvSpPr txBox="1"/>
          <p:nvPr/>
        </p:nvSpPr>
        <p:spPr>
          <a:xfrm>
            <a:off x="7053262" y="3200600"/>
            <a:ext cx="2233613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Chlorine tablets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17"/>
          <p:cNvSpPr txBox="1"/>
          <p:nvPr/>
        </p:nvSpPr>
        <p:spPr>
          <a:xfrm>
            <a:off x="387350" y="3970338"/>
            <a:ext cx="24796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Pitcher Filters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17"/>
          <p:cNvSpPr txBox="1"/>
          <p:nvPr/>
        </p:nvSpPr>
        <p:spPr>
          <a:xfrm>
            <a:off x="4449763" y="6419850"/>
            <a:ext cx="2219325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Ceramic filters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17"/>
          <p:cNvSpPr txBox="1"/>
          <p:nvPr/>
        </p:nvSpPr>
        <p:spPr>
          <a:xfrm>
            <a:off x="7291388" y="6477000"/>
            <a:ext cx="1995487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Biosand filters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17"/>
          <p:cNvSpPr txBox="1"/>
          <p:nvPr/>
        </p:nvSpPr>
        <p:spPr>
          <a:xfrm>
            <a:off x="1416051" y="6419850"/>
            <a:ext cx="26670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Solar disinfection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9" name="Google Shape;239;p17" descr="sectionimage_ceramic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338638" y="4294188"/>
            <a:ext cx="1533525" cy="2182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g5c501b6e00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5c501b6e00_0_14"/>
          <p:cNvSpPr txBox="1">
            <a:spLocks noGrp="1"/>
          </p:cNvSpPr>
          <p:nvPr>
            <p:ph type="title"/>
          </p:nvPr>
        </p:nvSpPr>
        <p:spPr>
          <a:xfrm>
            <a:off x="2473469" y="298047"/>
            <a:ext cx="7316700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solidFill>
                  <a:srgbClr val="0B55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Biosand Filter Components </a:t>
            </a:r>
            <a:endParaRPr b="1">
              <a:solidFill>
                <a:srgbClr val="0B55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7" name="Google Shape;247;g5c501b6e00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16325"/>
            <a:ext cx="4872725" cy="544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5c501b6e00_0_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3250" y="1312822"/>
            <a:ext cx="3539371" cy="5336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 txBox="1">
            <a:spLocks noGrp="1"/>
          </p:cNvSpPr>
          <p:nvPr>
            <p:ph type="ctrTitle"/>
          </p:nvPr>
        </p:nvSpPr>
        <p:spPr>
          <a:xfrm>
            <a:off x="228600" y="814748"/>
            <a:ext cx="8839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8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Presentation outline</a:t>
            </a:r>
            <a:endParaRPr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9"/>
          <p:cNvSpPr/>
          <p:nvPr/>
        </p:nvSpPr>
        <p:spPr>
          <a:xfrm>
            <a:off x="228600" y="1909175"/>
            <a:ext cx="8839200" cy="4747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9"/>
          <p:cNvSpPr txBox="1"/>
          <p:nvPr/>
        </p:nvSpPr>
        <p:spPr>
          <a:xfrm>
            <a:off x="457200" y="2430357"/>
            <a:ext cx="8382000" cy="3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Major sources of water and scarcity issues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 quality issues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Conventional water treatment processes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 of water treatment at home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Biosand filtration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you will do in this project</a:t>
            </a:r>
            <a:endParaRPr/>
          </a:p>
        </p:txBody>
      </p:sp>
      <p:pic>
        <p:nvPicPr>
          <p:cNvPr id="97" name="Google Shape;9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1" cy="1004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g778dc39578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778dc39578_0_2"/>
          <p:cNvSpPr txBox="1">
            <a:spLocks noGrp="1"/>
          </p:cNvSpPr>
          <p:nvPr>
            <p:ph type="title"/>
          </p:nvPr>
        </p:nvSpPr>
        <p:spPr>
          <a:xfrm>
            <a:off x="2473469" y="298047"/>
            <a:ext cx="7316700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solidFill>
                  <a:srgbClr val="0B55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Gravel and sand layers </a:t>
            </a:r>
            <a:endParaRPr b="1">
              <a:solidFill>
                <a:srgbClr val="0B55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56" name="Google Shape;256;g778dc39578_0_2"/>
          <p:cNvGrpSpPr/>
          <p:nvPr/>
        </p:nvGrpSpPr>
        <p:grpSpPr>
          <a:xfrm>
            <a:off x="2105825" y="1573525"/>
            <a:ext cx="7044375" cy="5143500"/>
            <a:chOff x="2105825" y="1573525"/>
            <a:chExt cx="7044375" cy="5143500"/>
          </a:xfrm>
        </p:grpSpPr>
        <p:pic>
          <p:nvPicPr>
            <p:cNvPr id="257" name="Google Shape;257;g778dc39578_0_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92200" y="1573525"/>
              <a:ext cx="6858000" cy="51435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58" name="Google Shape;258;g778dc39578_0_2"/>
            <p:cNvCxnSpPr/>
            <p:nvPr/>
          </p:nvCxnSpPr>
          <p:spPr>
            <a:xfrm>
              <a:off x="2571750" y="3429000"/>
              <a:ext cx="372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g778dc39578_0_2"/>
            <p:cNvCxnSpPr/>
            <p:nvPr/>
          </p:nvCxnSpPr>
          <p:spPr>
            <a:xfrm>
              <a:off x="2664800" y="3410375"/>
              <a:ext cx="37200" cy="251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60" name="Google Shape;260;g778dc39578_0_2"/>
            <p:cNvSpPr txBox="1"/>
            <p:nvPr/>
          </p:nvSpPr>
          <p:spPr>
            <a:xfrm>
              <a:off x="4323525" y="4398075"/>
              <a:ext cx="3205500" cy="8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/>
                <a:t>Sand layer (size &lt;0.7 mm)</a:t>
              </a:r>
              <a:endParaRPr sz="1700" b="1"/>
            </a:p>
          </p:txBody>
        </p:sp>
        <p:cxnSp>
          <p:nvCxnSpPr>
            <p:cNvPr id="261" name="Google Shape;261;g778dc39578_0_2"/>
            <p:cNvCxnSpPr/>
            <p:nvPr/>
          </p:nvCxnSpPr>
          <p:spPr>
            <a:xfrm flipH="1">
              <a:off x="4031400" y="4715025"/>
              <a:ext cx="540600" cy="22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62" name="Google Shape;262;g778dc39578_0_2"/>
            <p:cNvSpPr txBox="1"/>
            <p:nvPr/>
          </p:nvSpPr>
          <p:spPr>
            <a:xfrm>
              <a:off x="2105825" y="4584425"/>
              <a:ext cx="670800" cy="8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21.4 “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g778dc39578_0_2"/>
            <p:cNvSpPr txBox="1"/>
            <p:nvPr/>
          </p:nvSpPr>
          <p:spPr>
            <a:xfrm>
              <a:off x="4683825" y="1658600"/>
              <a:ext cx="4193100" cy="918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1">
                  <a:latin typeface="Calibri"/>
                  <a:ea typeface="Calibri"/>
                  <a:cs typeface="Calibri"/>
                  <a:sym typeface="Calibri"/>
                </a:rPr>
                <a:t>Sand Layer: </a:t>
              </a:r>
              <a:r>
                <a:rPr lang="en-US" sz="1600" b="1">
                  <a:latin typeface="Calibri"/>
                  <a:ea typeface="Calibri"/>
                  <a:cs typeface="Calibri"/>
                  <a:sym typeface="Calibri"/>
                </a:rPr>
                <a:t>The main layer that purifies the water. At the top of the sand a biological layer grow - biolayer or Schmutzdecke</a:t>
              </a:r>
              <a:endParaRPr sz="16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9"/>
          <p:cNvSpPr txBox="1">
            <a:spLocks noGrp="1"/>
          </p:cNvSpPr>
          <p:nvPr>
            <p:ph type="title"/>
          </p:nvPr>
        </p:nvSpPr>
        <p:spPr>
          <a:xfrm>
            <a:off x="3017994" y="122247"/>
            <a:ext cx="7316700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solidFill>
                  <a:srgbClr val="0B55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BSF – How it works</a:t>
            </a:r>
            <a:endParaRPr>
              <a:solidFill>
                <a:srgbClr val="0B55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19"/>
          <p:cNvSpPr txBox="1">
            <a:spLocks noGrp="1"/>
          </p:cNvSpPr>
          <p:nvPr>
            <p:ph type="sldNum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71" name="Google Shape;271;p19" descr="data:image/jpeg;base64,/9j/4AAQSkZJRgABAQAAAQABAAD/2wCEAAkGBxITEBUQEhMWExUVFxcXFxgXGBgYGhUdFxUYGBYWFRgbHCggGRolGxYVITEhJTUrLi4uGR81ODMsNygtOisBCgoKDg0OGxAQGzcmICY3LTAyLzAtNy8rLS8vMjAtLS01LSs3LzIrMy43LS8tKy0tLTAyLSstKy04MC0tLS8rLf/AABEIAJABQAMBEQACEQEDEQH/xAAbAAEAAgMBAQAAAAAAAAAAAAAAAwQBAgcGBf/EAE0QAAEDAQQFBQ0ECAUCBwAAAAEAAhEDBBIhMQUTQVFTBiJhcZMHFBYyNHKBkZKhstLTI2Kx4RczQlJUVdHwFXOUwfEk4jVDRGOis8L/xAAbAQEAAgMBAQAAAAAAAAAAAAAAAwQBAgUGB//EAEERAAECAgUHCQYFBQADAQAAAAEAAgMRBBIhMVEFQVKRobHRExQVImFxgZLwBjM0wdLhFjJCU6IjYmPi8VRygkP/2gAMAwEAAhEDEQA/AO4oiIiIiIiIiIiIiIiIiIiIiIiIiIiIiIiIiIiIiIiIiIiIiIiIiIiIiIiIiIiIiIiIiIiIiIiIiIiIiIiIiIi+bpHTtCjaLPZqjiKlpLxSAaSHasAvkjAYOGaIvpIiIiIiIiIiIiIiIiIiIiIiIiIiIiIiIiIiIiIiIiIiIiIiIiIiIiIiIir223UqLQ6tUZSaTAL3NaCYJgFxzgH1KSHCiRTJjST2Ce5YJAvVhRrKIiIiIi8/oLlL3xbrdY9Vc7zNEX797Wa1rneLdF2Lu8zOxEXoERERERERERc/5df+N6E8+2f/AFU0RdARERERERERFDWtdNr2U3Pa19SbjS4Bz7udwEy6JGW9EUyIiIiIiIiIiIiIiIiIiIiIiIiIiIiIiIiIiIiIiIiIobXaW06b6rzDWNc9xiYDQScBngFvDYYjwxt5s1oTJeHsXKOwl119ay9/1Hlj2VBfc0vfdNkvgA4D7OcQDjddkbkSkND+Ta48mLpGVo/VK3PbLwmL1qBnzr7Nm0lR0bY7PSt9ppMcGCmHEwHljQOYImALuzb0qGmRmRo74jBIEk60aJCRVCvp20W5tZ+iqtN1OkNUHFs62q9skteXi42m11MzDpLiIwV2BBo0GpzoGbrb5SbmslbWtziQkZ2rUkn8qktfK6x2p1OxWe1jWVqlx+qeL7GhrnVAHiYJDS282TjIO0VaKyrXiymGYiyZMhxkb5eC2dgpKXKKjYQadvr07Pec80W1KhqPLQcXXziWS6GzjAxxMNxS3QnOBYZ2W2SGrHHt7pk2edeO5IcstH09LaWr1LVSbTrOsppOJwqXKdQOu9RI9aqLZe0/SNon+Oo+1+SIn6RtE/x1H2vyRE/SNon+Oo+1+SIvUoiIi533Qq7WaZ0K95DWh9sknZ9lSWzGF5qtFq0iRGw2lzzIBeppcqLOaj2F4DWht18mHT4wGGEYdc9CtuoEYMDpWnNguczLFGMRzC4ACVuY46lHYeVtne54cdWAeaXftjf0Ho/sbRMnRWAEW/JRwMt0aK5wJqyuJz+sFu/lTZxUYwPBa4Ol2MNjIHDGcfdvWBQI1Uki0ZsVu7LFGERrA6wztww1+r1p4WWfXaqeZH6zZO6IyjbvWejovJ1s+C06ao3L8nOzSzTw+6kPKiz65tIOkOHj/sg4QD78dmHo15hG5MvI8M636Yo3LCEDYc+aeYev+eM5caWpHTmh+e27Tdai5wMgF1Ngj3D1qE0eJJtlpnZ3K0KbBJd1hJspmeM+C9d4WUNfq55kfrNl7aOqIx3qx0fF5OtK3DsVLpqj8vyc+rL82afras0OVlndVdTJutHivOTt+Gzo39COydFDA4WnDBIeW6M6K5hMgLjmPrNitK3LCg2rcxcyP1gxE7ozI6fctm5NillbPgtX5dozYtS8aQx9Z1nSPK2ixrDTIq3iLwGBa2MTlnlgsQcnRHkh1izSct0eE1pYa075Zh6zLGkeVtFmrLDrA4m9GbRHSRzpI9RSFk6I+tWswWKTluBDqFhrA3yzDZb91JbeVlnYGlrtZeImJ5owlzsNgOW1Yh5PjOJmJS2reNlqjQw0tNaeGYYngt7RypszaZe198xgzEEnYDhgtWUCMX1SJdq2iZYorYRe10zhn+ygdyxs1wuF4ujBpEY7ATkOtbjJkatI3YqI5eotSsJzwl87ltT5WUNUxxdz3Foc3K7Jhzj90YlYOT4tcgCwZ1s3LVHMJribTIEYYnuCm0ryko0WNc0ireIwa4SBmXerYtIFCiRHEGyWKlpeVYEBgcDWngc2Kzb+UtCmxr2vFS84CGnECec7LYPWkKgxXuIIlL0Ej5Vo8JgcHAzMrNp8NqxaOU9maWgPDrxgkZNG9yMoEZwJIlLakTK9FYWgOnPDN2lNK8paNJrXNIqlxGDXCQDm73ZfgswKDEiEg2d6xS8rQIDQQa05WA5sVG7lZZr7WBxIdm6IDcJEznuWRk6NVJI8MVoctUWu1gN+fMEPKmga7aTXAtMy84NB/ZA/rkPwcwi8mXkW4LPTNHMdsJpsOfN2D7+hi3crbOxzA06wOPOLf2Bv6T0f2cw8nRXgk2fNax8t0aG5oBrTvIzD1mUln5VWZ9QMDiJHjOENmYjHb7lq/J8ZraxC3h5ZosSJUDvE2DuW1LlPZS5zdZEbTk7LFp9PuWHUCOADJbNyvRHOLa8paj3KtozlZReXioRThxukzDmzgeh0RI/sSRsnRGAFtuPYVBRctwIhcIhqyNhzEZvHFZ8LaGvNMkauBDxJlxOIOGWOfQU6Oi8mHAW4LPTdH5csJ6tlvb6zqlyg5TWd9ltdK9/5FUNJBh80nYDDf65C0fQIzWVpfZSw8r0aJFMMO7jmK8xyV5QUv8AoUHNJdcp0yyY1jXP52P7pbeB69qs0KhxOUbEBskTPAys23LEXKsFnKNd+ZubH1nwXO/8AD++hbqzAWVhbq9Wk5phzXA3mgPAnM9GOOCQaIHwXszgmXgufScpOhUqFENjXNExhM/LFZp6UtGkqxttrY0us9NtnptLZDqmMlzSM5N47BK2yTRBEi1ogsF/z9YqzlalgBkJjvzWkg/pHb25lrbLXatGa6y2W8+hbmClDjIbUPMJbsDy3DpB+6IjynCe6PXl+b1Lgt8l5SEeC4xDItmT3Yre1aCqUabXWQuZXsjWPY9gAL3mTUxiXc27Ay5xGMldCkUMNoQYwWzn3ys+blzaJlUiPXiGx5N/6QLuwWzmreh679JWmrpS1MYS+KdNkS1oYIcQDO3f97oVPJtGBBiOHcpMvU5zXCDDMs5lsHz1L677NZgYNFmH/ALM+8NXYFFaROqNi4AiUgiYefN91rqLLwWdj/wBizzRuiNizXpOmfN91h9ns0YUmA7DqJ913FBRWztaNiyIlIna4+f7rWy0rO5xpmjTDwL36oC8Ji82RlOzYsxKIxra1US8NSzEfSGtr1zK782fCwrvS8avoaIi5T3ZPL9E+da/goq3QfftXNyv8HE9ZwqC9MvAoiIiIiIiLzvKDy/R/nV/gYqNI9/C8fkutQfg6R3N3lferV2sgukAmJgkDAmXEZDDM4LoNYXXLmMYX3euKlWq0WERERERERERERERERERERERERERCYxRAJqKz2hrxhnAJacHNnK804iYOe5bPYW3/AG1rd8NzL9ebWpVqtERERFV0t5PW/wAup8BUcb3bu4qeje+Z3jevlcmmzZrGLswwumMGwLo9Jv4dRSgmVFvzAbZ/LcruUDKPGtzy+fy3L52jqlssz7Q1tidVbUr1KgdrGtwccMIOwT6VQhmPBLgIc5km9W47aJSWwy6NVIaBKqTdqVmtpm2OcwGwPBBLg3XN5wAg43cAC5quw48XknuMO2wATxmSZ5pS2qFlDojQSI4wnVNm3PIqX/HLb/Lnduz5VX5xH/a2rTmND/8AIHlPFQWbTdsN57bAXh5BBFZsCGhsTdxxBxVmkRYzKrRDmZW23E2yuzKSJQqIJNMeRH9p78bFP/jlt/lzu3Z8qrc4pH7W1R8xof8A5A8p4rfROl7faX1adDRrqjqN0VAK7Bcvglsy0TN05blXflNzHVXMt7/sr0LIDYrA9kaYP9v3X0u99Mfyh/8AqKX9Fp0t/Zt+yk/Df+X+P3WH2bTBEDRNQdPfFLD1tWRla38m37LI9m5G2J/H/Za0rFpdogaIqY4mbRTJPSTCy7LBN7Nv2R3s6XXxf4/dd1XFXp0RFynuyeX6J861/BRVug+/aublf4OJ6zhUF6ZeBWURU2AvcX3iGQA2DnBdeccMjzY6ulTGTBVlbn2WcVOSIYqytz7JDfNSd7fff7X5LTlOwalpynYNSd7fff7X5JynYNScp2DUo6j2Mcym6s5rqhdcaTi66BMYY5hRujtDg0gTNysQw9zHOa0SF9l07krWd+Fx7pOZLjDcM4HjYwIkZ5qdr2/qGz1LaomRG/qGy/xzaipbHZhTYGNJIG+PcAAB1DBaRIhiOrFaRYpiOrFb1WEjBxb1AH8QtWkC8TWrSBeJqPUv4rvZZ8q3rt0d63rs0dp4pqX8V3ss+VK7dHeldmjtPFNS/iu9lnypXbo70rs0dp4pqX8V3ss+VK7dHeldmjtPFNS/iu9lnypXbo70rs0dp4pqX8V3ss+VK7dHeldmjtPFNS/iu9lnypXbo70rs0dp4pqX8V3ss+VK7dHeldmjtPFNS/iu9lnypXbo70rs0dp4pqX8V3ss+VK7dHeldmjtPFNS/iu9lnypXbo70rs0dp4pqX8V3ss+VK7dHeldmjtPFNS/iu9lnypXbo70rs0dp4qra7M5xuio6+MnXWfZzE43dsDDbAUsOI1tpbZhM27duZTQ4jWiZbZhM27duZfQYDABMmBJiJO0xsVcynYqplOxaWgOum54wxE7Y/ZJ2TlOyVllWfWuWzKtbrXerfBLPVvNDoI3g5tO0HpR7apkj2VHSUOlvJ63+XU+AqGN7t3cVJRvfM7xvVPkl5DQ8wf7qKh+4b3KfKfxcTvX1lZVFRNofaGptLWtyyulxOPTeGHQty/qBvaTu4Lcv6gZ2k65cNqzaaN9jmEkBwLSREgEQYlYY6o4OwSG+o8OwtUgEYDAD3LVaEzvREV/uN+X6W86yfBWXmad79y99kj4OH6zldWVRdJERERcN740x/N3/wCnpf1XY6J/v2fdeX/En+L+X2TvjTH83f8A6el/VOif79n3T8Sf4v5fZUrZZLVUrUbTbbea4s5eWh1JjA3WAB3Oa7DJue5T0bJhZFDg6Zwl91BSctOpUIwWw7Xds+26S+2ukvPKCs0uddI5kS7c6ZFz3SfQMZMbtIaJ593bwUjSGisL93bw/wCTmWijREREXneUHl+j/Or/AAMVGke/hePyXWoXwdI7m7yvRK8uSiIiIiIiIiIiIiIiIiIiIiIiIiIiIiIsNaBMbTPpWSSVkkm9ZWFhERVabrlUsMxUl7TsBAAc3o2OG/nbsZSKzK2FnA/LVip3CvDDsLD8j8j4Yppbyet/l1PgKrRvdu7ilG98zvG9U+SXkNDzB+JUVD9w3uU+U/i4netrVVqteA15IbDqhc0QAXAXQQBiQXEmcAOkLpsawtm4X3SPru7SsQ2Q3Nm5tpsEjt+XaT2L6iqqkqle2EOaGtvNLiHGcRDSeaI50Rj/AL7JmwgWmZkc3rMrDIILSXGRzDjh2K20giRiDkRt6lCRK9QESsKIsK/3G/L9LedZPgrLzNO9+5e+yR8HD9ZyurKoukiIiIuGVbdQP/qGDqqNHrxXrm0iGM4XzhsCM3/8z5StO+qH8SO1atucw8Wrbko37f8AErDrRTOFOsKjz4rRWbj6pPTkcluyPDc6RI3/ADWRDeLXskMap+29WLBZNU0tvXhsEANb0MGYHRJW8aLyhnKW896ijReVdOUt57z/AMVljwcjOz1YEKtDitiCbTNZpNFjUZwZGbIyB8DaDZjmS8Jjbms121qk7b/Ba83icjy0urOrPtIJA1A6llbqFERed5QeX6P86v8AAxUaR7+F4/JdahfB0jubvK9FOMbc/VE/iPWry5Ms6IiIiIiIiIiIiIiIiIiIiIiIiIiIiIiIiIiIijtFK80tkiciMwdhHStmOqma3Y+o6ahp2otAbVBvY4taS10HMRMTIMHp3KQww61l3fbtkpHQg6Zh3YTt2yn3pVtojmNc92wXXNnrcRAHSsNhH9RAHf8AILDYBn1iAO+ewXrexWcsbjBc4lzyBAJO7bAEATsAWIj6xsuFg7liLErusuFg7vVqnUaiWlSnLmmfFJPXLSP91sHSBGK2a6QIxW7WgCBgBgANnUtSZ2lYJnaURYV/uN+X6W86yfBWXmad79y99kj4OH6zldWVRdJEREReW/Rzon+Bo+z+aIn6OdE/wNH2fzRFz7ukcnLJY7fozvWgyjrHWm/cEXrrKV2eq871q3QfftXNyv8ABxPWcKVemXgZTsCp0XYATE1ak9Rc8z0bMelcSATVa2ZE3vn3Wngvd5RazlIsQtDi2DAqzt6wDAR255js7FpTquuh2JdqjsxmRs39C1EaLUa8WuqHNbeNssykdQ6Jy0WA6TYRjsz2SqPz2ybMgE3Ca3LsWm/Lb+Yyi44RnjjHrU7nTLHB821vAWGzttVGFCqsjQnQQyIIREiQSSHDrXACzC8Cas1g6OYQDvcCR04AifWuw2rPrLyDKs+td2eiqtRjrzL9Sz35dcvUzeyE3JqzuyWrzArCYM81o2WK3CcKjqrXVc/Ws7J9XUtLVQqmCTTc4eKdU4FpO0O1ktyzHvVhj4YxAz23+ErVpDiQxMWgZ+tf4VbVcszXhoDyHO2kAge8n17VC8tLuqJBQRC0uJYJBbVGkiAbp3xMehYaQDatWkA2iai1L+K72WfKt67dHfxUldmjtPFNS/iu9lnypXbo70rs0dp4pqX8V3ss+VK7dHeldmjtPFNS/iu9lnypXbo7+KV2aO08VOo1Eq9pqlpkzdgyRHNO89CoUuK6E4EzqSMyMxxPZ6K9BkahwqVDcxlUx6zarXWB7ZGbWnSJlfeJSM1vrss3ZAkCc4/rJ3KTnQBDQJ3AkdudQHJTnAxCQwEPc0OMjJpIl2GwgWWkLFOqSYja4Z/umFpDpTnloq3lw1Kak5HhwWRnB86jYbrry+W6aw2t4kyZa47IMRn04/iooFIdJlaZJDsLZHP8lbp+TodePyYa0AwRcZisM2aRM615sEk76ESQRzQ7ZiCpBT21S5zSLGu7w65Vn+z0TlWwocQOJfEYbxIwwCb75gzEu5SsdM4RBj/hWYUXlJ2SkZLlUyh83qdaYe0OHcce3Wo31XAwKZPTLcfWVZDWkfm3quGNItdvWNc/hO9pnzLNRulv4LNRmlsPBNc/hO9pnzJUbpb+CVGaWw8FpVJdE0SYMgyyWnKQb2BxKy2Tbnb1s2Tbn7+Cjs9pfrNWWOLf35bzTsa6MD1jHeNq2fDZUrA24Y9q2fCZUrh1uFtvaJ7v+K8oFWREREUNJ5cX4kQbo9kGf/l7lQhPfHfEtlIyEu69egpkGDQINGkwOL213E55kgNErgALxbM9ihpW4au+4GQy+Y98SVFByjODXeLQ2sZdhkZK5TfZmrTjAgPFUxBDbOcxWaHCch2ysUzqhndD2t2YyWz+K3jUh5DgLKrmjvnLioKBk6CDCc/rcpDiuIIuLQ+Uu6qCjrRnDSYvY7JbmDu/JSupgtqtJHWtzdXjmVWHkRxqiI8NJMOzPKJcQM8rCRZYRapKTpaDvAPuViE8vhtcc4C5tMgtg0h8JpmGkjUZL6Pcb8v0t51k+CsvO0737l7XJHwcP1nK6sqi6SIiIiIiIi5T3ZPL9E+da/goq3QfftXNyv8ABxPWcKgV6UzlYvBtALgHXKHWuvhmBMS7A4DZtzJ/Aqny8TlWwhIm93YNd5zeJXZ5hRuZxKW6s1s6sMEgl5z5hINH5iM5AWxrtAknCJnoG0KU0qEAXE2Sn4Y9qqsyTS3vENrJuJqysscbQ04E5gb5EXgy2FUH8FsI7DORusUb8nUhgaXNsIrAzBEriZjA3i9ZY4ESMit4cRsRoc0zBUFIo8SjxDCiiTheF57lB5fo/wA6v8DFUpHv4Xj8l0KF8HSO5u8r0SvLkoiIiIiIiIiIiIiLV1OZxOIg+/8AqoIkEPnaRMS9a1eo9OMEMFUGq6sJ3zs1iyclE4NEukgAAHdgMJ9G5VSyFCLngkAATwsFmrsXWZGplMYyC4Ne95cWE/nBeetdibRO60iS2ZSGYJzLvaxIyyUsOjNk1wJvJHjeFVpOVYs4kJ7WmbWsMrjUkAQQb7L7k73GGJwBA6nRP4BZbQ2irImye29axMtRYhiEtHXLCb/0fl++K1fQwwzgN9AOPpiVFEohaz+nfINvlYPnvVqi5YbEjzpMgKz4k6sxXcJTInOUwDZaJTCkosgRJPXH/wCQAp6NDcxsnbZfKxUMq0iFHjVoYHaRWkfOSfVy3VlcxERERR1qV6MSADiBhewOEjEYwfQtmuqzsW7H1Z2fZb02BoDWgNAyAEAdQCwSSZlaucXGZMysrCwiIiIoyzHCednEbIxM7ch/wqj4Qa8lk+tfLsz23HMuxApZiQWiMWkQvy1pk2mdWy8TtkbBbioBRY9pAlrQCzCII6OgHqVVsCBHYas2tALOwj7YrqxadTsnxmmJKJEc5sa0Eua7NMWWkZswlcp3UhnJEkO2ZiMfcFadRWEmZNsj4iXALlQsrxmBgawdQPaLDc6cx4TMvssCiMRJgzhsxzO/aVltFY0kTMjOzNbetYmVY0RrHForMqivK2Tfyg5rJd5AW9NkACSYEYqaFD5NgbOclRpdINIjOikAViTIXW2r6Pcb8v0t51k+CsvO0737l7bJHwcP1nK6sqi6SIiIiIiIi5T3ZPL9E+da/goq3QfftXNyv8HE9ZwqBXpV4ISnaoKVEgEYEuMuO/fh1YBUoNGfDaRMTJmTj4ZrLBbYu7Tcp0ekRWuDSGMbVYyyTcCTnt6zrBM4KOrYy5l0nJjmA+dGJ9kYKJ9Bc+EIZNzS0HvkJnwFytQMvw4NLdSWsPXiMiuE7i0l1UHtLrzcLJG9SVqJcZwwIInEYBwIPocVvFoj3PMQETmDI3WCRG2/Mo6LlmDCo7aM5rqtV7SQZO6zg8EdxFoJtGcKZjYEYejAK7DbVbLdYFwqTF5WIX2+JmT3lee5QeX6P86v8DFUpHv4Xj8lfoXwdI7m7yvRK8uSiIiIiIiIiIiIiIiIq9Vpc8AjmNhxwm8dg6hE+pc+O0xowY4dRtv/ALHMO4XntkvR0CI2h0J0aE4GNEm0W+7Z+o2/qfc3ATOdHFxnAg/snd17unrUb+VfWMiCZVezhiewqxA5rA5Fpc0sAeIt1pvHfZINIuIN01hwMAib152c5c6M9niqPk4oM2TnN+N0jLwnJWhSKI6HUjFpZUgkgATrBza8pWzq1prayt287ECQ7YRnG8459StUMfqttAmDmI+eJ7lyMtuAIhCoQHOLSwzJa4zE8AP0g2iZU6vLgoiIiIiIiISiSREREREUVpDiLrcJwJ/dG0jpVSliI5lSHnsJwGfxwXXyM6iwo5j0mRqCbWm57swOAF5xAlnWLsQA3mtj8Dl1YetRljg5gY2TW5vAjZYrLaRDfDjujxZxooNuBDmmRP8AdaLLBIDOoHWXOWg814GWEulo9AwVR9CcWkFs+q8DsmZtHhsXZg5chNiNc2IRKLBc609YNaREd/8ARNud16kZTN7Fu0EGcubdM9PjetTw4LzE67SbQQZ9ktm1c+kU2CKKBR4gHVcxzatp60wRmkbDO8SVldNeWV/uN+X6W86yfBWXmad79y99kj4OH6zldWVRdJERERERERcp7snl+ifOtfwUVboPv2rm5X+Dies4VBemXgVHWnAjGMxvG2OlbNlcVu2VxWnfP3H+z+azyfaNazyfaNad8/cf7P5pyfaNacn2jWnfP3H+z+acn2jWnJ9o1r59vsYq17PX57dQahu3JvX2gZ3sMulQRKLXiMfWHVntV2BFEODEhEjryz3SmrVqtbg281rsMSC084RlIkgzGw7oxVuHCBMidvreFWhwWuNUm/tu9d471bpPloJBbIyMSOgwoXCRlNQuEjKc1pWdUnmNaR955b7gwrZoZ+onVP5hZaGH8xI7hP5hR363Dp9o76S2lCxOocVvVhaR8o+pL9bh0+0d9JJQsTqHFKsLSPlH1JfrcOn2jvpJKFidQ4pVhaR8o+pL9bh0+0d9JJQsTqHFKsLSPlH1JfrcOn2jvpJKFidQ4pVhaR8o+pL9bh0+0d9JJQsTqHFKsLSPlH1JfrcOn2jvpJKFidQ4pVg6R8o+pL9bh0+0d9JJQsTqHFKsHSPlH1JfrcOn2jvpJKFidQ4pVg6R8o+pL9bh0+0d9JJQsTqHFKsHSPlH1JfrcOn2jvpJKFidQ4pVhaR8o+pL9bh0+0d9JJQsTqHFKsLSPlH1JfrcOn2jvpJKFidQ4pVhaR8o+pL9bh0+0d9JJQsTqHFKsLSPlH1JfrcOn2jvpJKFidQ4pVhaR8o+pa1W1HC66lScNxeSPUaSy0saZtcR4f7LLTDaZteQe7/ZaWWpVFS4WgsxkhznFp3Xi0SOjPHNbPbDLawNvdKe0raI2GWVgbe6U/CZV5V1WREREREUFscQ0FpiHMnCZBcAR6it4YBMjgdykhAF0jgdynWijREV/uN+X6W86yfBWXmad79y99kj4OH6zldWVRdJERERERERcp7snl+ifOtfwUVboPv2rm5X+Dies4VBemXgVpUqgFoJguMDpMEx6gVkNJBIzLZrCQSMy3WFqiIiIvk6V0nUp2qyUWxdrGqHyJPNa0iDszVSNEc2LDaLjOfgujRYLH0aM83tqy8Zgr6rmgxOzEK4CQueCRcsrCwiIiIiIiIiIiIiIiIiIiIiIiIiIiIiIiIiIsMYAIGACySSZlZJJMysrCwsPdAnHDdj7lkCZksgTMllrgRIMg4gjb1LBEkIlYURYVe3nmdbmAe21SQh1vA7lLBHW8DuKsKNRIiK/wBxvy/S3nWT4Ky8zTvfuXvskfBw/WcrqyqLpIiIiIiIiLlPdk8v0T51r+CirdB9+1c3K/wcT1nCoL0y8CsPaCIOIKyCQZhZBIMwoSx7fF54/dJxHmnb1H14Y7za6+w+vVmrCSbXfmsOPH7asN6VZrpAOIiQc2zMSNkwfUtXMLb1q5hbabscykWq0XneUHl+j/Or/AxUaR7+F4/JdahfB0jubvK+1arTcjml04CC0EnHmtBIk4LpQ4dfPLXrsXOhwq+eWvXYt7JXvsbUALQ4AgGJg5TCxEZUcW4LWIzk3lk5yUq0WihqtqE81zGiP2mlxJxnJwgZb9q3bUl1gdcvkVI0wwOsCT3y+RWurrfv0+yd9VbTh6J1jgs1oOifMPpWLlbiU+zd9VJw8DrHBZrQd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c2qBJqUwBiSabsOv7VAYZsDTr+yAwiZBp8w+laaPZUF68W3Di0BrmnEyZBcYE478dkLMUsMpX57Z/ILaOYZlVnPPbMbh6xVqqHRzSAd5BcPUCPxUTZTt9b1C2rPrcOKgp2Q3g+o++W4gQGtacRLRiZh0YkqQxBItaJA6/XgpHRRItYJA+JPqWCsqJQoiK/3G/L9LedZPgrLzNO9+5e+yR8HD9ZyurKoukiIiIiIiIuU92U/9fonzrX8FFQx6S+jQzFh3i5ObQ6T/SiDqm9fPv8AQqrfa6lAAFjdvFVnex9DJJD3DxHBL/QPeqv4oyhiPKrf4WybonzFNZ0D3p+KMoYjyp+Fsm6J8xUVopteMRliCDBGIOB2YgLo0b2yjwx/Uhg9xl3zmD8pKjE9kYQdODFLb5ggOHZnF1t81qKH36ntK7C9s4RnykGXcQd9WW1VIvshFEuTiNPe0jcXT2KKtQp323ny7G5ecL2QvXJE7phbR/auEXkwYFcNtmerLYfWZKP7MRhDlFihhdmDa0++0es6no0WtJcJLjmSZPVOwdGSiie2bXQrIRDsJ9Xvnfs7JrJ9kIjogDooqdjZHVMjxme7Mt6cNAa0AAAADcBgAuTG9rKc91YSHhPeuoz2VoImX1nE2zJ4SWb5XNjZbp8UEOimRws3WrpQci0CEQWwhMYie9YvHeVUfTaS9pa6I4g5i4yVtlEo7HBzYbQRnDQCjGkmACT0KuysHAtv7L1O6REnXKS48TLThnIOE5TuXUg5WyhB/LEdZaZ271zY2SKBG/NCbhZZuWt/oCvM9qacHTMiMJLnP9lcnuaQAQcZ8Vl0gAlpAOXT1b1cb7W0kEF8IS8RPxt3Km/2OopBDIjp9sjskN4Wt9T/AIx/w/z/ANVW/Bf+f+H+y3aCfFaXRiYGXqU0T2uZP+lBJHaZbg5RQ/Y18v6sYA9jZ7y3cjwREtInKZE9WCiPteRfA/l/qpB7GA3R/wCH+y1Dh0qeH7X0ct68NwPZIjWZblBE9jY4d1IoI7QQdQnvWbw6f79K3/F1E0HbOK0/BtK/cbt4JeHT/fpT8XUTQds4p+DaV+43bwS8On+/Sn4uomg7ZxT8G0r9xu3ggcFJD9rKG50nBw7SB8iVpE9j6Y1s2uaThaN4WZG/8f6Kf8TZP0j5Sq/4UyjgPMnpCssy7k9zQeVA771Wf7O5Ra4jkp9xEkhWYWU6HEE2xW65b1Vi5Ip0IydCd4Ce6aQp4dJgxDVY8E9hBVeJQ6RCbWiQ3AYlpA2op1WWERERERERERERX+435fpbzrJ8FZeZp3v3L32SPg4frOV1ZVF0kRERERERFyjuzeX6J861/BRVLKPwz/WdWKL71q+avIrtoiIiIiIiLzun/LrB51f4GLoUX4aN/wDO8qtG97D8V6Jc9WURERERFe0XVul5LNYy5DwDBDSRiDsxhWaM6rWJbMSt7lFFE5AGRzK9XoXBXAcXjU0iCRBul7C0OG8DBWnsqCIJzsb3ynnUTXVqtkrSpjoVhe4BjgBVa1uJ5wNJ7g0E73NaJ6VtzNhcRLOJaiZawFry5kDPN8woxZC6nRDmOBFOuQLrvGD8JGcLXkazGBwzO1zW1eTnEHONy07ypS54Y9zWPptcwAkgOYS7MgiXCAehacjDmXATAIEu8W8As13WCd87VS0fZDUqOp3i1gk1HfusaZJMYE4D0wq8CEXvLZybn7gpIjw1oOfN3qzWOuv1bt1lNhFFmyGlsjpIDrx6Sp3f1qz5WAdUd3CcytB1JNnab1NSsdLO5el9nEEu5utD7zcD90Eda3EGFfKdrbLbJzmNi1L346WySitGj2U2+K994VAHD9lzHkCTMCABIjatH0dkNtxM524EH1NbNiOcb5XbV8dUFYRERERERERERYWVkFSwo0SEZw3Fp7DLcoosKHFEojQ4donvS+d5U/SFL/dd5jxUPMaL+03yjgl87ynSFL/dd5jxTmNF/ab5RwWQ87/91LCyrTYRm2K7xM981FFyXQook+E3VLdJL53rTpOmVq3Kunf+Y7rvBb9HUSrU5JsrvyhNYf7AVnp3KH7p2cFV6Cyd+yFnWHo9SlHtFlANAr3Gdwmew9ijPs7k4uLuTvErzLvHb2r6HcaP/X6W86yfBWXcg0p9JYIz7zfLUqoorKL/AEYdwu3rqykWURERERERFz3up8l7Za61ir2NtNxsxrlwqOuj7QUw2N/iu9yijwRGhlhzreG8scHBeZ8FtO8Cydq5cvoWFpHYrnP34BPBbTvAsnauToWFpHYnP34BPBbTvAsnauToWFpHYnP34BPBbTvAsnauToWFpHYnP34BPBbTvAsnauToWFpHYnP34BUbbyD03UrUaxo2UGiXkAVTBvgAz6lPDyYxkN7A49aWxRupbnOa6VyveC2neBZO1coOhYWkdik5+/AJ4Lad4Fk7VydCwtI7E5+/AJ4Lad4Fk7VydCwtI7E5+/AJ4Lad4Fk7VydCwtI7E5+/ALZvJjToyoWUdVVyyMjQxc4rHP3YBPBnT2P2Nlxz+2dj1706HZplOfO0QjuTOnjnRspiM6ztmSHI7De8pz5w/SFZsmg9PNcXOs9kfIg3qz5zBkOBkHBTQ8mMY4kuJnjxWjqW4iQACjraA0+5xdqbMMI/XvOG6SZIWj8lNc6dcrIpjgJVQom8mNPDKhZR1VnBaDI0MXPK25845gs+DenpnU2WRkdc/BZ6IZfXKc+dohYHJnT3Bsu/9c71rHQ7NMpz52iFnwa09BGpssHEjXOg9J3rPQ7JSrlOfO0QtPBbTvAsnauWvQsLSOxZ5+/AJ4Lad4Fk7VydCwtI7E5+/AJ4Lad4Fk7VydCwtI7E5+/AJ4Lad4Fk7VydCwtI7E5+/AJ4Lad4Fk7VydCwtI7E5+/AJ4Lad4Fk7VydCwtI7E5+/AJ4Lad4Fk7VydCwtI7E5+/AJ4Lad4Fk7VydCwtI7E5+/AJ4Lad4Fk7VydCwtI7E5+/AJ4Lad4Fk7VydCwtI7E5+/AJ4Lad4Fk7VydCwtI7E5+/AJ4Lad4Fk7VydCwtI7E5+/AJ4Lad4Fk7VydCwtI7E5+/AJ4Lad4Fk7VydCwtI7E5+/AL03cs5L2yyVrbXtjabTaTQLRTdeH2YqB07vGb711IEEQYYYMypxHl7i4roSlWiIiIiIiIiIiIiIiIiIiIiIiIiIiIiIiIiIiIiIiIiIiIiIiIiIiIiIiIiIiIiIiIiIiIiIiIiIiIiIiIiIiIi/9k="/>
          <p:cNvSpPr/>
          <p:nvPr/>
        </p:nvSpPr>
        <p:spPr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9" descr="Image result for cleaning biosand filter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16"/>
          <a:stretch/>
        </p:blipFill>
        <p:spPr>
          <a:xfrm>
            <a:off x="278606" y="1553311"/>
            <a:ext cx="8586787" cy="4621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"/>
          <p:cNvSpPr txBox="1">
            <a:spLocks noGrp="1"/>
          </p:cNvSpPr>
          <p:nvPr>
            <p:ph type="title"/>
          </p:nvPr>
        </p:nvSpPr>
        <p:spPr>
          <a:xfrm>
            <a:off x="481025" y="1530362"/>
            <a:ext cx="7368600" cy="9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solidFill>
                  <a:srgbClr val="0B55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can a BSF remove?</a:t>
            </a:r>
            <a:endParaRPr>
              <a:solidFill>
                <a:srgbClr val="0B55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79" name="Google Shape;279;p20" descr="data:image/jpeg;base64,/9j/4AAQSkZJRgABAQAAAQABAAD/2wCEAAkGBxITEBUQEhMWExUVFxcXFxgXGBgYGhUdFxUYGBYWFRgbHCggGRolGxYVITEhJTUrLi4uGR81ODMsNygtOisBCgoKDg0OGxAQGzcmICY3LTAyLzAtNy8rLS8vMjAtLS01LSs3LzIrMy43LS8tKy0tLTAyLSstKy04MC0tLS8rLf/AABEIAJABQAMBEQACEQEDEQH/xAAbAAEAAgMBAQAAAAAAAAAAAAAAAwQBAgcGBf/EAE0QAAEDAQQFBQ0ECAUCBwAAAAEAAhEDBBIhMQUTQVFTBiJhcZMHFBYyNHKBkZKhstLTI2Kx4RczQlJUVdHwFXOUwfEk4jVDRGOis8L/xAAbAQEAAgMBAQAAAAAAAAAAAAAAAwQBAgUGB//EAEERAAECAgUHCQYFBQADAQAAAAEAAgMRBBIhMVEFQVKRobHRExQVImFxgZLwBjM0wdLhFjJCU6IjYmPi8VRygkP/2gAMAwEAAhEDEQA/AO4oiIiIiIiIiIiIiIiIiIiIiIiIiIiIiIiIiIiIiIiIiIiIiIiIiIiIiIiIiIiIiIiIiIiIiIiIiIiIiIiIiIi+bpHTtCjaLPZqjiKlpLxSAaSHasAvkjAYOGaIvpIiIiIiIiIiIiIiIiIiIiIiIiIiIiIiIiIiIiIiIiIiIiIiIiIiIiIiIir223UqLQ6tUZSaTAL3NaCYJgFxzgH1KSHCiRTJjST2Ce5YJAvVhRrKIiIiIi8/oLlL3xbrdY9Vc7zNEX797Wa1rneLdF2Lu8zOxEXoERERERERERc/5df+N6E8+2f/AFU0RdARERERERERFDWtdNr2U3Pa19SbjS4Bz7udwEy6JGW9EUyIiIiIiIiIiIiIiIiIiIiIiIiIiIiIiIiIiIiIiIiIobXaW06b6rzDWNc9xiYDQScBngFvDYYjwxt5s1oTJeHsXKOwl119ay9/1Hlj2VBfc0vfdNkvgA4D7OcQDjddkbkSkND+Ta48mLpGVo/VK3PbLwmL1qBnzr7Nm0lR0bY7PSt9ppMcGCmHEwHljQOYImALuzb0qGmRmRo74jBIEk60aJCRVCvp20W5tZ+iqtN1OkNUHFs62q9skteXi42m11MzDpLiIwV2BBo0GpzoGbrb5SbmslbWtziQkZ2rUkn8qktfK6x2p1OxWe1jWVqlx+qeL7GhrnVAHiYJDS282TjIO0VaKyrXiymGYiyZMhxkb5eC2dgpKXKKjYQadvr07Pec80W1KhqPLQcXXziWS6GzjAxxMNxS3QnOBYZ2W2SGrHHt7pk2edeO5IcstH09LaWr1LVSbTrOsppOJwqXKdQOu9RI9aqLZe0/SNon+Oo+1+SIn6RtE/x1H2vyRE/SNon+Oo+1+SIvUoiIi533Qq7WaZ0K95DWh9sknZ9lSWzGF5qtFq0iRGw2lzzIBeppcqLOaj2F4DWht18mHT4wGGEYdc9CtuoEYMDpWnNguczLFGMRzC4ACVuY46lHYeVtne54cdWAeaXftjf0Ho/sbRMnRWAEW/JRwMt0aK5wJqyuJz+sFu/lTZxUYwPBa4Ol2MNjIHDGcfdvWBQI1Uki0ZsVu7LFGERrA6wztww1+r1p4WWfXaqeZH6zZO6IyjbvWejovJ1s+C06ao3L8nOzSzTw+6kPKiz65tIOkOHj/sg4QD78dmHo15hG5MvI8M636Yo3LCEDYc+aeYev+eM5caWpHTmh+e27Tdai5wMgF1Ngj3D1qE0eJJtlpnZ3K0KbBJd1hJspmeM+C9d4WUNfq55kfrNl7aOqIx3qx0fF5OtK3DsVLpqj8vyc+rL82afras0OVlndVdTJutHivOTt+Gzo39COydFDA4WnDBIeW6M6K5hMgLjmPrNitK3LCg2rcxcyP1gxE7ozI6fctm5NillbPgtX5dozYtS8aQx9Z1nSPK2ixrDTIq3iLwGBa2MTlnlgsQcnRHkh1izSct0eE1pYa075Zh6zLGkeVtFmrLDrA4m9GbRHSRzpI9RSFk6I+tWswWKTluBDqFhrA3yzDZb91JbeVlnYGlrtZeImJ5owlzsNgOW1Yh5PjOJmJS2reNlqjQw0tNaeGYYngt7RypszaZe198xgzEEnYDhgtWUCMX1SJdq2iZYorYRe10zhn+ygdyxs1wuF4ujBpEY7ATkOtbjJkatI3YqI5eotSsJzwl87ltT5WUNUxxdz3Foc3K7Jhzj90YlYOT4tcgCwZ1s3LVHMJribTIEYYnuCm0ryko0WNc0ireIwa4SBmXerYtIFCiRHEGyWKlpeVYEBgcDWngc2Kzb+UtCmxr2vFS84CGnECec7LYPWkKgxXuIIlL0Ej5Vo8JgcHAzMrNp8NqxaOU9maWgPDrxgkZNG9yMoEZwJIlLakTK9FYWgOnPDN2lNK8paNJrXNIqlxGDXCQDm73ZfgswKDEiEg2d6xS8rQIDQQa05WA5sVG7lZZr7WBxIdm6IDcJEznuWRk6NVJI8MVoctUWu1gN+fMEPKmga7aTXAtMy84NB/ZA/rkPwcwi8mXkW4LPTNHMdsJpsOfN2D7+hi3crbOxzA06wOPOLf2Bv6T0f2cw8nRXgk2fNax8t0aG5oBrTvIzD1mUln5VWZ9QMDiJHjOENmYjHb7lq/J8ZraxC3h5ZosSJUDvE2DuW1LlPZS5zdZEbTk7LFp9PuWHUCOADJbNyvRHOLa8paj3KtozlZReXioRThxukzDmzgeh0RI/sSRsnRGAFtuPYVBRctwIhcIhqyNhzEZvHFZ8LaGvNMkauBDxJlxOIOGWOfQU6Oi8mHAW4LPTdH5csJ6tlvb6zqlyg5TWd9ltdK9/5FUNJBh80nYDDf65C0fQIzWVpfZSw8r0aJFMMO7jmK8xyV5QUv8AoUHNJdcp0yyY1jXP52P7pbeB69qs0KhxOUbEBskTPAys23LEXKsFnKNd+ZubH1nwXO/8AD++hbqzAWVhbq9Wk5phzXA3mgPAnM9GOOCQaIHwXszgmXgufScpOhUqFENjXNExhM/LFZp6UtGkqxttrY0us9NtnptLZDqmMlzSM5N47BK2yTRBEi1ogsF/z9YqzlalgBkJjvzWkg/pHb25lrbLXatGa6y2W8+hbmClDjIbUPMJbsDy3DpB+6IjynCe6PXl+b1Lgt8l5SEeC4xDItmT3Yre1aCqUabXWQuZXsjWPY9gAL3mTUxiXc27Ay5xGMldCkUMNoQYwWzn3ys+blzaJlUiPXiGx5N/6QLuwWzmreh679JWmrpS1MYS+KdNkS1oYIcQDO3f97oVPJtGBBiOHcpMvU5zXCDDMs5lsHz1L677NZgYNFmH/ALM+8NXYFFaROqNi4AiUgiYefN91rqLLwWdj/wBizzRuiNizXpOmfN91h9ns0YUmA7DqJ913FBRWztaNiyIlIna4+f7rWy0rO5xpmjTDwL36oC8Ji82RlOzYsxKIxra1US8NSzEfSGtr1zK782fCwrvS8avoaIi5T3ZPL9E+da/goq3QfftXNyv8HE9ZwqC9MvAoiIiIiIiLzvKDy/R/nV/gYqNI9/C8fkutQfg6R3N3lferV2sgukAmJgkDAmXEZDDM4LoNYXXLmMYX3euKlWq0WERERERERERERERERERERERERERCYxRAJqKz2hrxhnAJacHNnK804iYOe5bPYW3/AG1rd8NzL9ebWpVqtERERFV0t5PW/wAup8BUcb3bu4qeje+Z3jevlcmmzZrGLswwumMGwLo9Jv4dRSgmVFvzAbZ/LcruUDKPGtzy+fy3L52jqlssz7Q1tidVbUr1KgdrGtwccMIOwT6VQhmPBLgIc5km9W47aJSWwy6NVIaBKqTdqVmtpm2OcwGwPBBLg3XN5wAg43cAC5quw48XknuMO2wATxmSZ5pS2qFlDojQSI4wnVNm3PIqX/HLb/Lnduz5VX5xH/a2rTmND/8AIHlPFQWbTdsN57bAXh5BBFZsCGhsTdxxBxVmkRYzKrRDmZW23E2yuzKSJQqIJNMeRH9p78bFP/jlt/lzu3Z8qrc4pH7W1R8xof8A5A8p4rfROl7faX1adDRrqjqN0VAK7Bcvglsy0TN05blXflNzHVXMt7/sr0LIDYrA9kaYP9v3X0u99Mfyh/8AqKX9Fp0t/Zt+yk/Df+X+P3WH2bTBEDRNQdPfFLD1tWRla38m37LI9m5G2J/H/Za0rFpdogaIqY4mbRTJPSTCy7LBN7Nv2R3s6XXxf4/dd1XFXp0RFynuyeX6J861/BRVug+/aublf4OJ6zhUF6ZeBWURU2AvcX3iGQA2DnBdeccMjzY6ulTGTBVlbn2WcVOSIYqytz7JDfNSd7fff7X5LTlOwalpynYNSd7fff7X5JynYNScp2DUo6j2Mcym6s5rqhdcaTi66BMYY5hRujtDg0gTNysQw9zHOa0SF9l07krWd+Fx7pOZLjDcM4HjYwIkZ5qdr2/qGz1LaomRG/qGy/xzaipbHZhTYGNJIG+PcAAB1DBaRIhiOrFaRYpiOrFb1WEjBxb1AH8QtWkC8TWrSBeJqPUv4rvZZ8q3rt0d63rs0dp4pqX8V3ss+VK7dHeldmjtPFNS/iu9lnypXbo70rs0dp4pqX8V3ss+VK7dHeldmjtPFNS/iu9lnypXbo70rs0dp4pqX8V3ss+VK7dHeldmjtPFNS/iu9lnypXbo70rs0dp4pqX8V3ss+VK7dHeldmjtPFNS/iu9lnypXbo70rs0dp4pqX8V3ss+VK7dHeldmjtPFNS/iu9lnypXbo70rs0dp4pqX8V3ss+VK7dHeldmjtPFNS/iu9lnypXbo70rs0dp4qra7M5xuio6+MnXWfZzE43dsDDbAUsOI1tpbZhM27duZTQ4jWiZbZhM27duZfQYDABMmBJiJO0xsVcynYqplOxaWgOum54wxE7Y/ZJ2TlOyVllWfWuWzKtbrXerfBLPVvNDoI3g5tO0HpR7apkj2VHSUOlvJ63+XU+AqGN7t3cVJRvfM7xvVPkl5DQ8wf7qKh+4b3KfKfxcTvX1lZVFRNofaGptLWtyyulxOPTeGHQty/qBvaTu4Lcv6gZ2k65cNqzaaN9jmEkBwLSREgEQYlYY6o4OwSG+o8OwtUgEYDAD3LVaEzvREV/uN+X6W86yfBWXmad79y99kj4OH6zldWVRdJERERcN740x/N3/wCnpf1XY6J/v2fdeX/En+L+X2TvjTH83f8A6el/VOif79n3T8Sf4v5fZUrZZLVUrUbTbbea4s5eWh1JjA3WAB3Oa7DJue5T0bJhZFDg6Zwl91BSctOpUIwWw7Xds+26S+2ukvPKCs0uddI5kS7c6ZFz3SfQMZMbtIaJ593bwUjSGisL93bw/wCTmWijREREXneUHl+j/Or/AAMVGke/hePyXWoXwdI7m7yvRK8uSiIiIiIiIiIiIiIiIiIiIiIiIiIiIiIsNaBMbTPpWSSVkkm9ZWFhERVabrlUsMxUl7TsBAAc3o2OG/nbsZSKzK2FnA/LVip3CvDDsLD8j8j4Yppbyet/l1PgKrRvdu7ilG98zvG9U+SXkNDzB+JUVD9w3uU+U/i4netrVVqteA15IbDqhc0QAXAXQQBiQXEmcAOkLpsawtm4X3SPru7SsQ2Q3Nm5tpsEjt+XaT2L6iqqkqle2EOaGtvNLiHGcRDSeaI50Rj/AL7JmwgWmZkc3rMrDIILSXGRzDjh2K20giRiDkRt6lCRK9QESsKIsK/3G/L9LedZPgrLzNO9+5e+yR8HD9ZyurKoukiIiIuGVbdQP/qGDqqNHrxXrm0iGM4XzhsCM3/8z5StO+qH8SO1atucw8Wrbko37f8AErDrRTOFOsKjz4rRWbj6pPTkcluyPDc6RI3/ADWRDeLXskMap+29WLBZNU0tvXhsEANb0MGYHRJW8aLyhnKW896ijReVdOUt57z/AMVljwcjOz1YEKtDitiCbTNZpNFjUZwZGbIyB8DaDZjmS8Jjbms121qk7b/Ba83icjy0urOrPtIJA1A6llbqFERed5QeX6P86v8AAxUaR7+F4/JdahfB0jubvK9FOMbc/VE/iPWry5Ms6IiIiIiIiIiIiIiIiIiIiIiIiIiIiIiIiIiIijtFK80tkiciMwdhHStmOqma3Y+o6ahp2otAbVBvY4taS10HMRMTIMHp3KQww61l3fbtkpHQg6Zh3YTt2yn3pVtojmNc92wXXNnrcRAHSsNhH9RAHf8AILDYBn1iAO+ewXrexWcsbjBc4lzyBAJO7bAEATsAWIj6xsuFg7liLErusuFg7vVqnUaiWlSnLmmfFJPXLSP91sHSBGK2a6QIxW7WgCBgBgANnUtSZ2lYJnaURYV/uN+X6W86yfBWXmad79y99kj4OH6zldWVRdJEREReW/Rzon+Bo+z+aIn6OdE/wNH2fzRFz7ukcnLJY7fozvWgyjrHWm/cEXrrKV2eq871q3QfftXNyv8ABxPWcKVemXgZTsCp0XYATE1ak9Rc8z0bMelcSATVa2ZE3vn3Wngvd5RazlIsQtDi2DAqzt6wDAR255js7FpTquuh2JdqjsxmRs39C1EaLUa8WuqHNbeNssykdQ6Jy0WA6TYRjsz2SqPz2ybMgE3Ca3LsWm/Lb+Yyi44RnjjHrU7nTLHB821vAWGzttVGFCqsjQnQQyIIREiQSSHDrXACzC8Cas1g6OYQDvcCR04AifWuw2rPrLyDKs+td2eiqtRjrzL9Sz35dcvUzeyE3JqzuyWrzArCYM81o2WK3CcKjqrXVc/Ws7J9XUtLVQqmCTTc4eKdU4FpO0O1ktyzHvVhj4YxAz23+ErVpDiQxMWgZ+tf4VbVcszXhoDyHO2kAge8n17VC8tLuqJBQRC0uJYJBbVGkiAbp3xMehYaQDatWkA2iai1L+K72WfKt67dHfxUldmjtPFNS/iu9lnypXbo70rs0dp4pqX8V3ss+VK7dHeldmjtPFNS/iu9lnypXbo7+KV2aO08VOo1Eq9pqlpkzdgyRHNO89CoUuK6E4EzqSMyMxxPZ6K9BkahwqVDcxlUx6zarXWB7ZGbWnSJlfeJSM1vrss3ZAkCc4/rJ3KTnQBDQJ3AkdudQHJTnAxCQwEPc0OMjJpIl2GwgWWkLFOqSYja4Z/umFpDpTnloq3lw1Kak5HhwWRnB86jYbrry+W6aw2t4kyZa47IMRn04/iooFIdJlaZJDsLZHP8lbp+TodePyYa0AwRcZisM2aRM615sEk76ESQRzQ7ZiCpBT21S5zSLGu7w65Vn+z0TlWwocQOJfEYbxIwwCb75gzEu5SsdM4RBj/hWYUXlJ2SkZLlUyh83qdaYe0OHcce3Wo31XAwKZPTLcfWVZDWkfm3quGNItdvWNc/hO9pnzLNRulv4LNRmlsPBNc/hO9pnzJUbpb+CVGaWw8FpVJdE0SYMgyyWnKQb2BxKy2Tbnb1s2Tbn7+Cjs9pfrNWWOLf35bzTsa6MD1jHeNq2fDZUrA24Y9q2fCZUrh1uFtvaJ7v+K8oFWREREUNJ5cX4kQbo9kGf/l7lQhPfHfEtlIyEu69egpkGDQINGkwOL213E55kgNErgALxbM9ihpW4au+4GQy+Y98SVFByjODXeLQ2sZdhkZK5TfZmrTjAgPFUxBDbOcxWaHCch2ysUzqhndD2t2YyWz+K3jUh5DgLKrmjvnLioKBk6CDCc/rcpDiuIIuLQ+Uu6qCjrRnDSYvY7JbmDu/JSupgtqtJHWtzdXjmVWHkRxqiI8NJMOzPKJcQM8rCRZYRapKTpaDvAPuViE8vhtcc4C5tMgtg0h8JpmGkjUZL6Pcb8v0t51k+CsvO0737l7XJHwcP1nK6sqi6SIiIiIiIi5T3ZPL9E+da/goq3QfftXNyv8ABxPWcKgV6UzlYvBtALgHXKHWuvhmBMS7A4DZtzJ/Aqny8TlWwhIm93YNd5zeJXZ5hRuZxKW6s1s6sMEgl5z5hINH5iM5AWxrtAknCJnoG0KU0qEAXE2Sn4Y9qqsyTS3vENrJuJqysscbQ04E5gb5EXgy2FUH8FsI7DORusUb8nUhgaXNsIrAzBEriZjA3i9ZY4ESMit4cRsRoc0zBUFIo8SjxDCiiTheF57lB5fo/wA6v8DFUpHv4Xj8l0KF8HSO5u8r0SvLkoiIiIiIiIiIiIiLV1OZxOIg+/8AqoIkEPnaRMS9a1eo9OMEMFUGq6sJ3zs1iyclE4NEukgAAHdgMJ9G5VSyFCLngkAATwsFmrsXWZGplMYyC4Ne95cWE/nBeetdibRO60iS2ZSGYJzLvaxIyyUsOjNk1wJvJHjeFVpOVYs4kJ7WmbWsMrjUkAQQb7L7k73GGJwBA6nRP4BZbQ2irImye29axMtRYhiEtHXLCb/0fl++K1fQwwzgN9AOPpiVFEohaz+nfINvlYPnvVqi5YbEjzpMgKz4k6sxXcJTInOUwDZaJTCkosgRJPXH/wCQAp6NDcxsnbZfKxUMq0iFHjVoYHaRWkfOSfVy3VlcxERERR1qV6MSADiBhewOEjEYwfQtmuqzsW7H1Z2fZb02BoDWgNAyAEAdQCwSSZlaucXGZMysrCwiIiIoyzHCednEbIxM7ch/wqj4Qa8lk+tfLsz23HMuxApZiQWiMWkQvy1pk2mdWy8TtkbBbioBRY9pAlrQCzCII6OgHqVVsCBHYas2tALOwj7YrqxadTsnxmmJKJEc5sa0Eua7NMWWkZswlcp3UhnJEkO2ZiMfcFadRWEmZNsj4iXALlQsrxmBgawdQPaLDc6cx4TMvssCiMRJgzhsxzO/aVltFY0kTMjOzNbetYmVY0RrHForMqivK2Tfyg5rJd5AW9NkACSYEYqaFD5NgbOclRpdINIjOikAViTIXW2r6Pcb8v0t51k+CsvO0737l7bJHwcP1nK6sqi6SIiIiIiIi5T3ZPL9E+da/goq3QfftXNyv8HE9ZwqBXpV4ISnaoKVEgEYEuMuO/fh1YBUoNGfDaRMTJmTj4ZrLBbYu7Tcp0ekRWuDSGMbVYyyTcCTnt6zrBM4KOrYy5l0nJjmA+dGJ9kYKJ9Bc+EIZNzS0HvkJnwFytQMvw4NLdSWsPXiMiuE7i0l1UHtLrzcLJG9SVqJcZwwIInEYBwIPocVvFoj3PMQETmDI3WCRG2/Mo6LlmDCo7aM5rqtV7SQZO6zg8EdxFoJtGcKZjYEYejAK7DbVbLdYFwqTF5WIX2+JmT3lee5QeX6P86v8DFUpHv4Xj8lfoXwdI7m7yvRK8uSiIiIiIiIiIiIiIiIq9Vpc8AjmNhxwm8dg6hE+pc+O0xowY4dRtv/ALHMO4XntkvR0CI2h0J0aE4GNEm0W+7Z+o2/qfc3ATOdHFxnAg/snd17unrUb+VfWMiCZVezhiewqxA5rA5Fpc0sAeIt1pvHfZINIuIN01hwMAib152c5c6M9niqPk4oM2TnN+N0jLwnJWhSKI6HUjFpZUgkgATrBza8pWzq1prayt287ECQ7YRnG8459StUMfqttAmDmI+eJ7lyMtuAIhCoQHOLSwzJa4zE8AP0g2iZU6vLgoiIiIiIiISiSREREREUVpDiLrcJwJ/dG0jpVSliI5lSHnsJwGfxwXXyM6iwo5j0mRqCbWm57swOAF5xAlnWLsQA3mtj8Dl1YetRljg5gY2TW5vAjZYrLaRDfDjujxZxooNuBDmmRP8AdaLLBIDOoHWXOWg814GWEulo9AwVR9CcWkFs+q8DsmZtHhsXZg5chNiNc2IRKLBc609YNaREd/8ARNud16kZTN7Fu0EGcubdM9PjetTw4LzE67SbQQZ9ktm1c+kU2CKKBR4gHVcxzatp60wRmkbDO8SVldNeWV/uN+X6W86yfBWXmad79y99kj4OH6zldWVRdJERERERERcp7snl+ifOtfwUVboPv2rm5X+Dies4VBemXgVHWnAjGMxvG2OlbNlcVu2VxWnfP3H+z+azyfaNazyfaNad8/cf7P5pyfaNacn2jWnfP3H+z+acn2jWnJ9o1r59vsYq17PX57dQahu3JvX2gZ3sMulQRKLXiMfWHVntV2BFEODEhEjryz3SmrVqtbg281rsMSC084RlIkgzGw7oxVuHCBMidvreFWhwWuNUm/tu9d471bpPloJBbIyMSOgwoXCRlNQuEjKc1pWdUnmNaR955b7gwrZoZ+onVP5hZaGH8xI7hP5hR363Dp9o76S2lCxOocVvVhaR8o+pL9bh0+0d9JJQsTqHFKsLSPlH1JfrcOn2jvpJKFidQ4pVhaR8o+pL9bh0+0d9JJQsTqHFKsLSPlH1JfrcOn2jvpJKFidQ4pVhaR8o+pL9bh0+0d9JJQsTqHFKsLSPlH1JfrcOn2jvpJKFidQ4pVg6R8o+pL9bh0+0d9JJQsTqHFKsHSPlH1JfrcOn2jvpJKFidQ4pVg6R8o+pL9bh0+0d9JJQsTqHFKsHSPlH1JfrcOn2jvpJKFidQ4pVhaR8o+pL9bh0+0d9JJQsTqHFKsLSPlH1JfrcOn2jvpJKFidQ4pVhaR8o+pL9bh0+0d9JJQsTqHFKsLSPlH1JfrcOn2jvpJKFidQ4pVhaR8o+pa1W1HC66lScNxeSPUaSy0saZtcR4f7LLTDaZteQe7/ZaWWpVFS4WgsxkhznFp3Xi0SOjPHNbPbDLawNvdKe0raI2GWVgbe6U/CZV5V1WREREREUFscQ0FpiHMnCZBcAR6it4YBMjgdykhAF0jgdynWijREV/uN+X6W86yfBWXmad79y99kj4OH6zldWVRdJERERERERcp7snl+ifOtfwUVboPv2rm5X+Dies4VBemXgVpUqgFoJguMDpMEx6gVkNJBIzLZrCQSMy3WFqiIiIvk6V0nUp2qyUWxdrGqHyJPNa0iDszVSNEc2LDaLjOfgujRYLH0aM83tqy8Zgr6rmgxOzEK4CQueCRcsrCwiIiIiIiIiIiIiIiIiIiIiIiIiIiIiIiIiIsMYAIGACySSZlZJJMysrCwsPdAnHDdj7lkCZksgTMllrgRIMg4gjb1LBEkIlYURYVe3nmdbmAe21SQh1vA7lLBHW8DuKsKNRIiK/wBxvy/S3nWT4Ky8zTvfuXvskfBw/WcrqyqLpIiIiIiIiLlPdk8v0T51r+CirdB9+1c3K/wcT1nCoL0y8CsPaCIOIKyCQZhZBIMwoSx7fF54/dJxHmnb1H14Y7za6+w+vVmrCSbXfmsOPH7asN6VZrpAOIiQc2zMSNkwfUtXMLb1q5hbabscykWq0XneUHl+j/Or/AxUaR7+F4/JdahfB0jubvK+1arTcjml04CC0EnHmtBIk4LpQ4dfPLXrsXOhwq+eWvXYt7JXvsbUALQ4AgGJg5TCxEZUcW4LWIzk3lk5yUq0WihqtqE81zGiP2mlxJxnJwgZb9q3bUl1gdcvkVI0wwOsCT3y+RWurrfv0+yd9VbTh6J1jgs1oOifMPpWLlbiU+zd9VJw8DrHBZrQd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c2qBJqUwBiSabsOv7VAYZsDTr+yAwiZBp8w+laaPZUF68W3Di0BrmnEyZBcYE478dkLMUsMpX57Z/ILaOYZlVnPPbMbh6xVqqHRzSAd5BcPUCPxUTZTt9b1C2rPrcOKgp2Q3g+o++W4gQGtacRLRiZh0YkqQxBItaJA6/XgpHRRItYJA+JPqWCsqJQoiK/3G/L9LedZPgrLzNO9+5e+yR8HD9ZyurKoukiIiIiIiIuU92U/9fonzrX8FFQx6S+jQzFh3i5ObQ6T/SiDqm9fPv8AQqrfa6lAAFjdvFVnex9DJJD3DxHBL/QPeqv4oyhiPKrf4WybonzFNZ0D3p+KMoYjyp+Fsm6J8xUVopteMRliCDBGIOB2YgLo0b2yjwx/Uhg9xl3zmD8pKjE9kYQdODFLb5ggOHZnF1t81qKH36ntK7C9s4RnykGXcQd9WW1VIvshFEuTiNPe0jcXT2KKtQp323ny7G5ecL2QvXJE7phbR/auEXkwYFcNtmerLYfWZKP7MRhDlFihhdmDa0++0es6no0WtJcJLjmSZPVOwdGSiie2bXQrIRDsJ9Xvnfs7JrJ9kIjogDooqdjZHVMjxme7Mt6cNAa0AAAADcBgAuTG9rKc91YSHhPeuoz2VoImX1nE2zJ4SWb5XNjZbp8UEOimRws3WrpQci0CEQWwhMYie9YvHeVUfTaS9pa6I4g5i4yVtlEo7HBzYbQRnDQCjGkmACT0KuysHAtv7L1O6REnXKS48TLThnIOE5TuXUg5WyhB/LEdZaZ271zY2SKBG/NCbhZZuWt/oCvM9qacHTMiMJLnP9lcnuaQAQcZ8Vl0gAlpAOXT1b1cb7W0kEF8IS8RPxt3Km/2OopBDIjp9sjskN4Wt9T/AIx/w/z/ANVW/Bf+f+H+y3aCfFaXRiYGXqU0T2uZP+lBJHaZbg5RQ/Y18v6sYA9jZ7y3cjwREtInKZE9WCiPteRfA/l/qpB7GA3R/wCH+y1Dh0qeH7X0ct68NwPZIjWZblBE9jY4d1IoI7QQdQnvWbw6f79K3/F1E0HbOK0/BtK/cbt4JeHT/fpT8XUTQds4p+DaV+43bwS8On+/Sn4uomg7ZxT8G0r9xu3ggcFJD9rKG50nBw7SB8iVpE9j6Y1s2uaThaN4WZG/8f6Kf8TZP0j5Sq/4UyjgPMnpCssy7k9zQeVA771Wf7O5Ra4jkp9xEkhWYWU6HEE2xW65b1Vi5Ip0IydCd4Ce6aQp4dJgxDVY8E9hBVeJQ6RCbWiQ3AYlpA2op1WWERERERERERERX+435fpbzrJ8FZeZp3v3L32SPg4frOV1ZVF0kRERERERFyjuzeX6J861/BRVLKPwz/WdWKL71q+avIrtoiIiIiIiLzun/LrB51f4GLoUX4aN/wDO8qtG97D8V6Jc9WURERERFe0XVul5LNYy5DwDBDSRiDsxhWaM6rWJbMSt7lFFE5AGRzK9XoXBXAcXjU0iCRBul7C0OG8DBWnsqCIJzsb3ynnUTXVqtkrSpjoVhe4BjgBVa1uJ5wNJ7g0E73NaJ6VtzNhcRLOJaiZawFry5kDPN8woxZC6nRDmOBFOuQLrvGD8JGcLXkazGBwzO1zW1eTnEHONy07ypS54Y9zWPptcwAkgOYS7MgiXCAehacjDmXATAIEu8W8As13WCd87VS0fZDUqOp3i1gk1HfusaZJMYE4D0wq8CEXvLZybn7gpIjw1oOfN3qzWOuv1bt1lNhFFmyGlsjpIDrx6Sp3f1qz5WAdUd3CcytB1JNnab1NSsdLO5el9nEEu5utD7zcD90Eda3EGFfKdrbLbJzmNi1L346WySitGj2U2+K994VAHD9lzHkCTMCABIjatH0dkNtxM524EH1NbNiOcb5XbV8dUFYRERERERERERYWVkFSwo0SEZw3Fp7DLcoosKHFEojQ4donvS+d5U/SFL/dd5jxUPMaL+03yjgl87ynSFL/dd5jxTmNF/ab5RwWQ87/91LCyrTYRm2K7xM981FFyXQook+E3VLdJL53rTpOmVq3Kunf+Y7rvBb9HUSrU5JsrvyhNYf7AVnp3KH7p2cFV6Cyd+yFnWHo9SlHtFlANAr3Gdwmew9ijPs7k4uLuTvErzLvHb2r6HcaP/X6W86yfBWXcg0p9JYIz7zfLUqoorKL/AEYdwu3rqykWURERERERFz3up8l7Za61ir2NtNxsxrlwqOuj7QUw2N/iu9yijwRGhlhzreG8scHBeZ8FtO8Cydq5cvoWFpHYrnP34BPBbTvAsnauToWFpHYnP34BPBbTvAsnauToWFpHYnP34BPBbTvAsnauToWFpHYnP34BPBbTvAsnauToWFpHYnP34BUbbyD03UrUaxo2UGiXkAVTBvgAz6lPDyYxkN7A49aWxRupbnOa6VyveC2neBZO1coOhYWkdik5+/AJ4Lad4Fk7VydCwtI7E5+/AJ4Lad4Fk7VydCwtI7E5+/AJ4Lad4Fk7VydCwtI7E5+/ALZvJjToyoWUdVVyyMjQxc4rHP3YBPBnT2P2Nlxz+2dj1706HZplOfO0QjuTOnjnRspiM6ztmSHI7De8pz5w/SFZsmg9PNcXOs9kfIg3qz5zBkOBkHBTQ8mMY4kuJnjxWjqW4iQACjraA0+5xdqbMMI/XvOG6SZIWj8lNc6dcrIpjgJVQom8mNPDKhZR1VnBaDI0MXPK25845gs+DenpnU2WRkdc/BZ6IZfXKc+dohYHJnT3Bsu/9c71rHQ7NMpz52iFnwa09BGpssHEjXOg9J3rPQ7JSrlOfO0QtPBbTvAsnauWvQsLSOxZ5+/AJ4Lad4Fk7VydCwtI7E5+/AJ4Lad4Fk7VydCwtI7E5+/AJ4Lad4Fk7VydCwtI7E5+/AJ4Lad4Fk7VydCwtI7E5+/AJ4Lad4Fk7VydCwtI7E5+/AJ4Lad4Fk7VydCwtI7E5+/AJ4Lad4Fk7VydCwtI7E5+/AJ4Lad4Fk7VydCwtI7E5+/AJ4Lad4Fk7VydCwtI7E5+/AJ4Lad4Fk7VydCwtI7E5+/AJ4Lad4Fk7VydCwtI7E5+/AJ4Lad4Fk7VydCwtI7E5+/AJ4Lad4Fk7VydCwtI7E5+/AL03cs5L2yyVrbXtjabTaTQLRTdeH2YqB07vGb711IEEQYYYMypxHl7i4roSlWiIiIiIiIiIiIiIiIiIiIiIiIiIiIiIiIiIiIiIiIiIiIiIiIiIiIiIiIiIiIiIiIiIiIiIiIiIiIiIiIiIiIi/9k="/>
          <p:cNvSpPr/>
          <p:nvPr/>
        </p:nvSpPr>
        <p:spPr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0"/>
          <p:cNvSpPr txBox="1"/>
          <p:nvPr/>
        </p:nvSpPr>
        <p:spPr>
          <a:xfrm>
            <a:off x="762000" y="2434850"/>
            <a:ext cx="3352800" cy="29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Suspended solids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Organic matter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Microorganisms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1" name="Google Shape;281;p2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5243" y="2264500"/>
            <a:ext cx="3685806" cy="36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52400"/>
            <a:ext cx="914400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1"/>
          <p:cNvSpPr txBox="1">
            <a:spLocks noGrp="1"/>
          </p:cNvSpPr>
          <p:nvPr>
            <p:ph type="title"/>
          </p:nvPr>
        </p:nvSpPr>
        <p:spPr>
          <a:xfrm>
            <a:off x="-6" y="1625893"/>
            <a:ext cx="7316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solidFill>
                  <a:srgbClr val="0B55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a BSF remove particles?</a:t>
            </a:r>
            <a:endParaRPr>
              <a:solidFill>
                <a:srgbClr val="0B55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89" name="Google Shape;289;p21" descr="data:image/jpeg;base64,/9j/4AAQSkZJRgABAQAAAQABAAD/2wCEAAkGBxITEBUQEhMWExUVFxcXFxgXGBgYGhUdFxUYGBYWFRgbHCggGRolGxYVITEhJTUrLi4uGR81ODMsNygtOisBCgoKDg0OGxAQGzcmICY3LTAyLzAtNy8rLS8vMjAtLS01LSs3LzIrMy43LS8tKy0tLTAyLSstKy04MC0tLS8rLf/AABEIAJABQAMBEQACEQEDEQH/xAAbAAEAAgMBAQAAAAAAAAAAAAAAAwQBAgcGBf/EAE0QAAEDAQQFBQ0ECAUCBwAAAAEAAhEDBBIhMQUTQVFTBiJhcZMHFBYyNHKBkZKhstLTI2Kx4RczQlJUVdHwFXOUwfEk4jVDRGOis8L/xAAbAQEAAgMBAQAAAAAAAAAAAAAAAwQBAgUGB//EAEERAAECAgUHCQYFBQADAQAAAAEAAgMRBBIhMVEFQVKRobHRExQVImFxgZLwBjM0wdLhFjJCU6IjYmPi8VRygkP/2gAMAwEAAhEDEQA/AO4oiIiIiIiIiIiIiIiIiIiIiIiIiIiIiIiIiIiIiIiIiIiIiIiIiIiIiIiIiIiIiIiIiIiIiIiIiIiIiIiIiIi+bpHTtCjaLPZqjiKlpLxSAaSHasAvkjAYOGaIvpIiIiIiIiIiIiIiIiIiIiIiIiIiIiIiIiIiIiIiIiIiIiIiIiIiIiIiIir223UqLQ6tUZSaTAL3NaCYJgFxzgH1KSHCiRTJjST2Ce5YJAvVhRrKIiIiIi8/oLlL3xbrdY9Vc7zNEX797Wa1rneLdF2Lu8zOxEXoERERERERERc/5df+N6E8+2f/AFU0RdARERERERERFDWtdNr2U3Pa19SbjS4Bz7udwEy6JGW9EUyIiIiIiIiIiIiIiIiIiIiIiIiIiIiIiIiIiIiIiIiIobXaW06b6rzDWNc9xiYDQScBngFvDYYjwxt5s1oTJeHsXKOwl119ay9/1Hlj2VBfc0vfdNkvgA4D7OcQDjddkbkSkND+Ta48mLpGVo/VK3PbLwmL1qBnzr7Nm0lR0bY7PSt9ppMcGCmHEwHljQOYImALuzb0qGmRmRo74jBIEk60aJCRVCvp20W5tZ+iqtN1OkNUHFs62q9skteXi42m11MzDpLiIwV2BBo0GpzoGbrb5SbmslbWtziQkZ2rUkn8qktfK6x2p1OxWe1jWVqlx+qeL7GhrnVAHiYJDS282TjIO0VaKyrXiymGYiyZMhxkb5eC2dgpKXKKjYQadvr07Pec80W1KhqPLQcXXziWS6GzjAxxMNxS3QnOBYZ2W2SGrHHt7pk2edeO5IcstH09LaWr1LVSbTrOsppOJwqXKdQOu9RI9aqLZe0/SNon+Oo+1+SIn6RtE/x1H2vyRE/SNon+Oo+1+SIvUoiIi533Qq7WaZ0K95DWh9sknZ9lSWzGF5qtFq0iRGw2lzzIBeppcqLOaj2F4DWht18mHT4wGGEYdc9CtuoEYMDpWnNguczLFGMRzC4ACVuY46lHYeVtne54cdWAeaXftjf0Ho/sbRMnRWAEW/JRwMt0aK5wJqyuJz+sFu/lTZxUYwPBa4Ol2MNjIHDGcfdvWBQI1Uki0ZsVu7LFGERrA6wztww1+r1p4WWfXaqeZH6zZO6IyjbvWejovJ1s+C06ao3L8nOzSzTw+6kPKiz65tIOkOHj/sg4QD78dmHo15hG5MvI8M636Yo3LCEDYc+aeYev+eM5caWpHTmh+e27Tdai5wMgF1Ngj3D1qE0eJJtlpnZ3K0KbBJd1hJspmeM+C9d4WUNfq55kfrNl7aOqIx3qx0fF5OtK3DsVLpqj8vyc+rL82afras0OVlndVdTJutHivOTt+Gzo39COydFDA4WnDBIeW6M6K5hMgLjmPrNitK3LCg2rcxcyP1gxE7ozI6fctm5NillbPgtX5dozYtS8aQx9Z1nSPK2ixrDTIq3iLwGBa2MTlnlgsQcnRHkh1izSct0eE1pYa075Zh6zLGkeVtFmrLDrA4m9GbRHSRzpI9RSFk6I+tWswWKTluBDqFhrA3yzDZb91JbeVlnYGlrtZeImJ5owlzsNgOW1Yh5PjOJmJS2reNlqjQw0tNaeGYYngt7RypszaZe198xgzEEnYDhgtWUCMX1SJdq2iZYorYRe10zhn+ygdyxs1wuF4ujBpEY7ATkOtbjJkatI3YqI5eotSsJzwl87ltT5WUNUxxdz3Foc3K7Jhzj90YlYOT4tcgCwZ1s3LVHMJribTIEYYnuCm0ryko0WNc0ireIwa4SBmXerYtIFCiRHEGyWKlpeVYEBgcDWngc2Kzb+UtCmxr2vFS84CGnECec7LYPWkKgxXuIIlL0Ej5Vo8JgcHAzMrNp8NqxaOU9maWgPDrxgkZNG9yMoEZwJIlLakTK9FYWgOnPDN2lNK8paNJrXNIqlxGDXCQDm73ZfgswKDEiEg2d6xS8rQIDQQa05WA5sVG7lZZr7WBxIdm6IDcJEznuWRk6NVJI8MVoctUWu1gN+fMEPKmga7aTXAtMy84NB/ZA/rkPwcwi8mXkW4LPTNHMdsJpsOfN2D7+hi3crbOxzA06wOPOLf2Bv6T0f2cw8nRXgk2fNax8t0aG5oBrTvIzD1mUln5VWZ9QMDiJHjOENmYjHb7lq/J8ZraxC3h5ZosSJUDvE2DuW1LlPZS5zdZEbTk7LFp9PuWHUCOADJbNyvRHOLa8paj3KtozlZReXioRThxukzDmzgeh0RI/sSRsnRGAFtuPYVBRctwIhcIhqyNhzEZvHFZ8LaGvNMkauBDxJlxOIOGWOfQU6Oi8mHAW4LPTdH5csJ6tlvb6zqlyg5TWd9ltdK9/5FUNJBh80nYDDf65C0fQIzWVpfZSw8r0aJFMMO7jmK8xyV5QUv8AoUHNJdcp0yyY1jXP52P7pbeB69qs0KhxOUbEBskTPAys23LEXKsFnKNd+ZubH1nwXO/8AD++hbqzAWVhbq9Wk5phzXA3mgPAnM9GOOCQaIHwXszgmXgufScpOhUqFENjXNExhM/LFZp6UtGkqxttrY0us9NtnptLZDqmMlzSM5N47BK2yTRBEi1ogsF/z9YqzlalgBkJjvzWkg/pHb25lrbLXatGa6y2W8+hbmClDjIbUPMJbsDy3DpB+6IjynCe6PXl+b1Lgt8l5SEeC4xDItmT3Yre1aCqUabXWQuZXsjWPY9gAL3mTUxiXc27Ay5xGMldCkUMNoQYwWzn3ys+blzaJlUiPXiGx5N/6QLuwWzmreh679JWmrpS1MYS+KdNkS1oYIcQDO3f97oVPJtGBBiOHcpMvU5zXCDDMs5lsHz1L677NZgYNFmH/ALM+8NXYFFaROqNi4AiUgiYefN91rqLLwWdj/wBizzRuiNizXpOmfN91h9ns0YUmA7DqJ913FBRWztaNiyIlIna4+f7rWy0rO5xpmjTDwL36oC8Ji82RlOzYsxKIxra1US8NSzEfSGtr1zK782fCwrvS8avoaIi5T3ZPL9E+da/goq3QfftXNyv8HE9ZwqC9MvAoiIiIiIiLzvKDy/R/nV/gYqNI9/C8fkutQfg6R3N3lferV2sgukAmJgkDAmXEZDDM4LoNYXXLmMYX3euKlWq0WERERERERERERERERERERERERERCYxRAJqKz2hrxhnAJacHNnK804iYOe5bPYW3/AG1rd8NzL9ebWpVqtERERFV0t5PW/wAup8BUcb3bu4qeje+Z3jevlcmmzZrGLswwumMGwLo9Jv4dRSgmVFvzAbZ/LcruUDKPGtzy+fy3L52jqlssz7Q1tidVbUr1KgdrGtwccMIOwT6VQhmPBLgIc5km9W47aJSWwy6NVIaBKqTdqVmtpm2OcwGwPBBLg3XN5wAg43cAC5quw48XknuMO2wATxmSZ5pS2qFlDojQSI4wnVNm3PIqX/HLb/Lnduz5VX5xH/a2rTmND/8AIHlPFQWbTdsN57bAXh5BBFZsCGhsTdxxBxVmkRYzKrRDmZW23E2yuzKSJQqIJNMeRH9p78bFP/jlt/lzu3Z8qrc4pH7W1R8xof8A5A8p4rfROl7faX1adDRrqjqN0VAK7Bcvglsy0TN05blXflNzHVXMt7/sr0LIDYrA9kaYP9v3X0u99Mfyh/8AqKX9Fp0t/Zt+yk/Df+X+P3WH2bTBEDRNQdPfFLD1tWRla38m37LI9m5G2J/H/Za0rFpdogaIqY4mbRTJPSTCy7LBN7Nv2R3s6XXxf4/dd1XFXp0RFynuyeX6J861/BRVug+/aublf4OJ6zhUF6ZeBWURU2AvcX3iGQA2DnBdeccMjzY6ulTGTBVlbn2WcVOSIYqytz7JDfNSd7fff7X5LTlOwalpynYNSd7fff7X5JynYNScp2DUo6j2Mcym6s5rqhdcaTi66BMYY5hRujtDg0gTNysQw9zHOa0SF9l07krWd+Fx7pOZLjDcM4HjYwIkZ5qdr2/qGz1LaomRG/qGy/xzaipbHZhTYGNJIG+PcAAB1DBaRIhiOrFaRYpiOrFb1WEjBxb1AH8QtWkC8TWrSBeJqPUv4rvZZ8q3rt0d63rs0dp4pqX8V3ss+VK7dHeldmjtPFNS/iu9lnypXbo70rs0dp4pqX8V3ss+VK7dHeldmjtPFNS/iu9lnypXbo70rs0dp4pqX8V3ss+VK7dHeldmjtPFNS/iu9lnypXbo70rs0dp4pqX8V3ss+VK7dHeldmjtPFNS/iu9lnypXbo70rs0dp4pqX8V3ss+VK7dHeldmjtPFNS/iu9lnypXbo70rs0dp4pqX8V3ss+VK7dHeldmjtPFNS/iu9lnypXbo70rs0dp4qra7M5xuio6+MnXWfZzE43dsDDbAUsOI1tpbZhM27duZTQ4jWiZbZhM27duZfQYDABMmBJiJO0xsVcynYqplOxaWgOum54wxE7Y/ZJ2TlOyVllWfWuWzKtbrXerfBLPVvNDoI3g5tO0HpR7apkj2VHSUOlvJ63+XU+AqGN7t3cVJRvfM7xvVPkl5DQ8wf7qKh+4b3KfKfxcTvX1lZVFRNofaGptLWtyyulxOPTeGHQty/qBvaTu4Lcv6gZ2k65cNqzaaN9jmEkBwLSREgEQYlYY6o4OwSG+o8OwtUgEYDAD3LVaEzvREV/uN+X6W86yfBWXmad79y99kj4OH6zldWVRdJERERcN740x/N3/wCnpf1XY6J/v2fdeX/En+L+X2TvjTH83f8A6el/VOif79n3T8Sf4v5fZUrZZLVUrUbTbbea4s5eWh1JjA3WAB3Oa7DJue5T0bJhZFDg6Zwl91BSctOpUIwWw7Xds+26S+2ukvPKCs0uddI5kS7c6ZFz3SfQMZMbtIaJ593bwUjSGisL93bw/wCTmWijREREXneUHl+j/Or/AAMVGke/hePyXWoXwdI7m7yvRK8uSiIiIiIiIiIiIiIiIiIiIiIiIiIiIiIsNaBMbTPpWSSVkkm9ZWFhERVabrlUsMxUl7TsBAAc3o2OG/nbsZSKzK2FnA/LVip3CvDDsLD8j8j4Yppbyet/l1PgKrRvdu7ilG98zvG9U+SXkNDzB+JUVD9w3uU+U/i4netrVVqteA15IbDqhc0QAXAXQQBiQXEmcAOkLpsawtm4X3SPru7SsQ2Q3Nm5tpsEjt+XaT2L6iqqkqle2EOaGtvNLiHGcRDSeaI50Rj/AL7JmwgWmZkc3rMrDIILSXGRzDjh2K20giRiDkRt6lCRK9QESsKIsK/3G/L9LedZPgrLzNO9+5e+yR8HD9ZyurKoukiIiIuGVbdQP/qGDqqNHrxXrm0iGM4XzhsCM3/8z5StO+qH8SO1atucw8Wrbko37f8AErDrRTOFOsKjz4rRWbj6pPTkcluyPDc6RI3/ADWRDeLXskMap+29WLBZNU0tvXhsEANb0MGYHRJW8aLyhnKW896ijReVdOUt57z/AMVljwcjOz1YEKtDitiCbTNZpNFjUZwZGbIyB8DaDZjmS8Jjbms121qk7b/Ba83icjy0urOrPtIJA1A6llbqFERed5QeX6P86v8AAxUaR7+F4/JdahfB0jubvK9FOMbc/VE/iPWry5Ms6IiIiIiIiIiIiIiIiIiIiIiIiIiIiIiIiIiIijtFK80tkiciMwdhHStmOqma3Y+o6ahp2otAbVBvY4taS10HMRMTIMHp3KQww61l3fbtkpHQg6Zh3YTt2yn3pVtojmNc92wXXNnrcRAHSsNhH9RAHf8AILDYBn1iAO+ewXrexWcsbjBc4lzyBAJO7bAEATsAWIj6xsuFg7liLErusuFg7vVqnUaiWlSnLmmfFJPXLSP91sHSBGK2a6QIxW7WgCBgBgANnUtSZ2lYJnaURYV/uN+X6W86yfBWXmad79y99kj4OH6zldWVRdJEREReW/Rzon+Bo+z+aIn6OdE/wNH2fzRFz7ukcnLJY7fozvWgyjrHWm/cEXrrKV2eq871q3QfftXNyv8ABxPWcKVemXgZTsCp0XYATE1ak9Rc8z0bMelcSATVa2ZE3vn3Wngvd5RazlIsQtDi2DAqzt6wDAR255js7FpTquuh2JdqjsxmRs39C1EaLUa8WuqHNbeNssykdQ6Jy0WA6TYRjsz2SqPz2ybMgE3Ca3LsWm/Lb+Yyi44RnjjHrU7nTLHB821vAWGzttVGFCqsjQnQQyIIREiQSSHDrXACzC8Cas1g6OYQDvcCR04AifWuw2rPrLyDKs+td2eiqtRjrzL9Sz35dcvUzeyE3JqzuyWrzArCYM81o2WK3CcKjqrXVc/Ws7J9XUtLVQqmCTTc4eKdU4FpO0O1ktyzHvVhj4YxAz23+ErVpDiQxMWgZ+tf4VbVcszXhoDyHO2kAge8n17VC8tLuqJBQRC0uJYJBbVGkiAbp3xMehYaQDatWkA2iai1L+K72WfKt67dHfxUldmjtPFNS/iu9lnypXbo70rs0dp4pqX8V3ss+VK7dHeldmjtPFNS/iu9lnypXbo7+KV2aO08VOo1Eq9pqlpkzdgyRHNO89CoUuK6E4EzqSMyMxxPZ6K9BkahwqVDcxlUx6zarXWB7ZGbWnSJlfeJSM1vrss3ZAkCc4/rJ3KTnQBDQJ3AkdudQHJTnAxCQwEPc0OMjJpIl2GwgWWkLFOqSYja4Z/umFpDpTnloq3lw1Kak5HhwWRnB86jYbrry+W6aw2t4kyZa47IMRn04/iooFIdJlaZJDsLZHP8lbp+TodePyYa0AwRcZisM2aRM615sEk76ESQRzQ7ZiCpBT21S5zSLGu7w65Vn+z0TlWwocQOJfEYbxIwwCb75gzEu5SsdM4RBj/hWYUXlJ2SkZLlUyh83qdaYe0OHcce3Wo31XAwKZPTLcfWVZDWkfm3quGNItdvWNc/hO9pnzLNRulv4LNRmlsPBNc/hO9pnzJUbpb+CVGaWw8FpVJdE0SYMgyyWnKQb2BxKy2Tbnb1s2Tbn7+Cjs9pfrNWWOLf35bzTsa6MD1jHeNq2fDZUrA24Y9q2fCZUrh1uFtvaJ7v+K8oFWREREUNJ5cX4kQbo9kGf/l7lQhPfHfEtlIyEu69egpkGDQINGkwOL213E55kgNErgALxbM9ihpW4au+4GQy+Y98SVFByjODXeLQ2sZdhkZK5TfZmrTjAgPFUxBDbOcxWaHCch2ysUzqhndD2t2YyWz+K3jUh5DgLKrmjvnLioKBk6CDCc/rcpDiuIIuLQ+Uu6qCjrRnDSYvY7JbmDu/JSupgtqtJHWtzdXjmVWHkRxqiI8NJMOzPKJcQM8rCRZYRapKTpaDvAPuViE8vhtcc4C5tMgtg0h8JpmGkjUZL6Pcb8v0t51k+CsvO0737l7XJHwcP1nK6sqi6SIiIiIiIi5T3ZPL9E+da/goq3QfftXNyv8ABxPWcKgV6UzlYvBtALgHXKHWuvhmBMS7A4DZtzJ/Aqny8TlWwhIm93YNd5zeJXZ5hRuZxKW6s1s6sMEgl5z5hINH5iM5AWxrtAknCJnoG0KU0qEAXE2Sn4Y9qqsyTS3vENrJuJqysscbQ04E5gb5EXgy2FUH8FsI7DORusUb8nUhgaXNsIrAzBEriZjA3i9ZY4ESMit4cRsRoc0zBUFIo8SjxDCiiTheF57lB5fo/wA6v8DFUpHv4Xj8l0KF8HSO5u8r0SvLkoiIiIiIiIiIiIiLV1OZxOIg+/8AqoIkEPnaRMS9a1eo9OMEMFUGq6sJ3zs1iyclE4NEukgAAHdgMJ9G5VSyFCLngkAATwsFmrsXWZGplMYyC4Ne95cWE/nBeetdibRO60iS2ZSGYJzLvaxIyyUsOjNk1wJvJHjeFVpOVYs4kJ7WmbWsMrjUkAQQb7L7k73GGJwBA6nRP4BZbQ2irImye29axMtRYhiEtHXLCb/0fl++K1fQwwzgN9AOPpiVFEohaz+nfINvlYPnvVqi5YbEjzpMgKz4k6sxXcJTInOUwDZaJTCkosgRJPXH/wCQAp6NDcxsnbZfKxUMq0iFHjVoYHaRWkfOSfVy3VlcxERERR1qV6MSADiBhewOEjEYwfQtmuqzsW7H1Z2fZb02BoDWgNAyAEAdQCwSSZlaucXGZMysrCwiIiIoyzHCednEbIxM7ch/wqj4Qa8lk+tfLsz23HMuxApZiQWiMWkQvy1pk2mdWy8TtkbBbioBRY9pAlrQCzCII6OgHqVVsCBHYas2tALOwj7YrqxadTsnxmmJKJEc5sa0Eua7NMWWkZswlcp3UhnJEkO2ZiMfcFadRWEmZNsj4iXALlQsrxmBgawdQPaLDc6cx4TMvssCiMRJgzhsxzO/aVltFY0kTMjOzNbetYmVY0RrHForMqivK2Tfyg5rJd5AW9NkACSYEYqaFD5NgbOclRpdINIjOikAViTIXW2r6Pcb8v0t51k+CsvO0737l7bJHwcP1nK6sqi6SIiIiIiIi5T3ZPL9E+da/goq3QfftXNyv8HE9ZwqBXpV4ISnaoKVEgEYEuMuO/fh1YBUoNGfDaRMTJmTj4ZrLBbYu7Tcp0ekRWuDSGMbVYyyTcCTnt6zrBM4KOrYy5l0nJjmA+dGJ9kYKJ9Bc+EIZNzS0HvkJnwFytQMvw4NLdSWsPXiMiuE7i0l1UHtLrzcLJG9SVqJcZwwIInEYBwIPocVvFoj3PMQETmDI3WCRG2/Mo6LlmDCo7aM5rqtV7SQZO6zg8EdxFoJtGcKZjYEYejAK7DbVbLdYFwqTF5WIX2+JmT3lee5QeX6P86v8DFUpHv4Xj8lfoXwdI7m7yvRK8uSiIiIiIiIiIiIiIiIq9Vpc8AjmNhxwm8dg6hE+pc+O0xowY4dRtv/ALHMO4XntkvR0CI2h0J0aE4GNEm0W+7Z+o2/qfc3ATOdHFxnAg/snd17unrUb+VfWMiCZVezhiewqxA5rA5Fpc0sAeIt1pvHfZINIuIN01hwMAib152c5c6M9niqPk4oM2TnN+N0jLwnJWhSKI6HUjFpZUgkgATrBza8pWzq1prayt287ECQ7YRnG8459StUMfqttAmDmI+eJ7lyMtuAIhCoQHOLSwzJa4zE8AP0g2iZU6vLgoiIiIiIiISiSREREREUVpDiLrcJwJ/dG0jpVSliI5lSHnsJwGfxwXXyM6iwo5j0mRqCbWm57swOAF5xAlnWLsQA3mtj8Dl1YetRljg5gY2TW5vAjZYrLaRDfDjujxZxooNuBDmmRP8AdaLLBIDOoHWXOWg814GWEulo9AwVR9CcWkFs+q8DsmZtHhsXZg5chNiNc2IRKLBc609YNaREd/8ARNud16kZTN7Fu0EGcubdM9PjetTw4LzE67SbQQZ9ktm1c+kU2CKKBR4gHVcxzatp60wRmkbDO8SVldNeWV/uN+X6W86yfBWXmad79y99kj4OH6zldWVRdJERERERERcp7snl+ifOtfwUVboPv2rm5X+Dies4VBemXgVHWnAjGMxvG2OlbNlcVu2VxWnfP3H+z+azyfaNazyfaNad8/cf7P5pyfaNacn2jWnfP3H+z+acn2jWnJ9o1r59vsYq17PX57dQahu3JvX2gZ3sMulQRKLXiMfWHVntV2BFEODEhEjryz3SmrVqtbg281rsMSC084RlIkgzGw7oxVuHCBMidvreFWhwWuNUm/tu9d471bpPloJBbIyMSOgwoXCRlNQuEjKc1pWdUnmNaR955b7gwrZoZ+onVP5hZaGH8xI7hP5hR363Dp9o76S2lCxOocVvVhaR8o+pL9bh0+0d9JJQsTqHFKsLSPlH1JfrcOn2jvpJKFidQ4pVhaR8o+pL9bh0+0d9JJQsTqHFKsLSPlH1JfrcOn2jvpJKFidQ4pVhaR8o+pL9bh0+0d9JJQsTqHFKsLSPlH1JfrcOn2jvpJKFidQ4pVg6R8o+pL9bh0+0d9JJQsTqHFKsHSPlH1JfrcOn2jvpJKFidQ4pVg6R8o+pL9bh0+0d9JJQsTqHFKsHSPlH1JfrcOn2jvpJKFidQ4pVhaR8o+pL9bh0+0d9JJQsTqHFKsLSPlH1JfrcOn2jvpJKFidQ4pVhaR8o+pL9bh0+0d9JJQsTqHFKsLSPlH1JfrcOn2jvpJKFidQ4pVhaR8o+pa1W1HC66lScNxeSPUaSy0saZtcR4f7LLTDaZteQe7/ZaWWpVFS4WgsxkhznFp3Xi0SOjPHNbPbDLawNvdKe0raI2GWVgbe6U/CZV5V1WREREREUFscQ0FpiHMnCZBcAR6it4YBMjgdykhAF0jgdynWijREV/uN+X6W86yfBWXmad79y99kj4OH6zldWVRdJERERERERcp7snl+ifOtfwUVboPv2rm5X+Dies4VBemXgVpUqgFoJguMDpMEx6gVkNJBIzLZrCQSMy3WFqiIiIvk6V0nUp2qyUWxdrGqHyJPNa0iDszVSNEc2LDaLjOfgujRYLH0aM83tqy8Zgr6rmgxOzEK4CQueCRcsrCwiIiIiIiIiIiIiIiIiIiIiIiIiIiIiIiIiIsMYAIGACySSZlZJJMysrCwsPdAnHDdj7lkCZksgTMllrgRIMg4gjb1LBEkIlYURYVe3nmdbmAe21SQh1vA7lLBHW8DuKsKNRIiK/wBxvy/S3nWT4Ky8zTvfuXvskfBw/WcrqyqLpIiIiIiIiLlPdk8v0T51r+CirdB9+1c3K/wcT1nCoL0y8CsPaCIOIKyCQZhZBIMwoSx7fF54/dJxHmnb1H14Y7za6+w+vVmrCSbXfmsOPH7asN6VZrpAOIiQc2zMSNkwfUtXMLb1q5hbabscykWq0XneUHl+j/Or/AxUaR7+F4/JdahfB0jubvK+1arTcjml04CC0EnHmtBIk4LpQ4dfPLXrsXOhwq+eWvXYt7JXvsbUALQ4AgGJg5TCxEZUcW4LWIzk3lk5yUq0WihqtqE81zGiP2mlxJxnJwgZb9q3bUl1gdcvkVI0wwOsCT3y+RWurrfv0+yd9VbTh6J1jgs1oOifMPpWLlbiU+zd9VJw8DrHBZrQd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c2qBJqUwBiSabsOv7VAYZsDTr+yAwiZBp8w+laaPZUF68W3Di0BrmnEyZBcYE478dkLMUsMpX57Z/ILaOYZlVnPPbMbh6xVqqHRzSAd5BcPUCPxUTZTt9b1C2rPrcOKgp2Q3g+o++W4gQGtacRLRiZh0YkqQxBItaJA6/XgpHRRItYJA+JPqWCsqJQoiK/3G/L9LedZPgrLzNO9+5e+yR8HD9ZyurKoukiIiIiIiIuU92U/9fonzrX8FFQx6S+jQzFh3i5ObQ6T/SiDqm9fPv8AQqrfa6lAAFjdvFVnex9DJJD3DxHBL/QPeqv4oyhiPKrf4WybonzFNZ0D3p+KMoYjyp+Fsm6J8xUVopteMRliCDBGIOB2YgLo0b2yjwx/Uhg9xl3zmD8pKjE9kYQdODFLb5ggOHZnF1t81qKH36ntK7C9s4RnykGXcQd9WW1VIvshFEuTiNPe0jcXT2KKtQp323ny7G5ecL2QvXJE7phbR/auEXkwYFcNtmerLYfWZKP7MRhDlFihhdmDa0++0es6no0WtJcJLjmSZPVOwdGSiie2bXQrIRDsJ9Xvnfs7JrJ9kIjogDooqdjZHVMjxme7Mt6cNAa0AAAADcBgAuTG9rKc91YSHhPeuoz2VoImX1nE2zJ4SWb5XNjZbp8UEOimRws3WrpQci0CEQWwhMYie9YvHeVUfTaS9pa6I4g5i4yVtlEo7HBzYbQRnDQCjGkmACT0KuysHAtv7L1O6REnXKS48TLThnIOE5TuXUg5WyhB/LEdZaZ271zY2SKBG/NCbhZZuWt/oCvM9qacHTMiMJLnP9lcnuaQAQcZ8Vl0gAlpAOXT1b1cb7W0kEF8IS8RPxt3Km/2OopBDIjp9sjskN4Wt9T/AIx/w/z/ANVW/Bf+f+H+y3aCfFaXRiYGXqU0T2uZP+lBJHaZbg5RQ/Y18v6sYA9jZ7y3cjwREtInKZE9WCiPteRfA/l/qpB7GA3R/wCH+y1Dh0qeH7X0ct68NwPZIjWZblBE9jY4d1IoI7QQdQnvWbw6f79K3/F1E0HbOK0/BtK/cbt4JeHT/fpT8XUTQds4p+DaV+43bwS8On+/Sn4uomg7ZxT8G0r9xu3ggcFJD9rKG50nBw7SB8iVpE9j6Y1s2uaThaN4WZG/8f6Kf8TZP0j5Sq/4UyjgPMnpCssy7k9zQeVA771Wf7O5Ra4jkp9xEkhWYWU6HEE2xW65b1Vi5Ip0IydCd4Ce6aQp4dJgxDVY8E9hBVeJQ6RCbWiQ3AYlpA2op1WWERERERERERERX+435fpbzrJ8FZeZp3v3L32SPg4frOV1ZVF0kRERERERFyjuzeX6J861/BRVLKPwz/WdWKL71q+avIrtoiIiIiIiLzun/LrB51f4GLoUX4aN/wDO8qtG97D8V6Jc9WURERERFe0XVul5LNYy5DwDBDSRiDsxhWaM6rWJbMSt7lFFE5AGRzK9XoXBXAcXjU0iCRBul7C0OG8DBWnsqCIJzsb3ynnUTXVqtkrSpjoVhe4BjgBVa1uJ5wNJ7g0E73NaJ6VtzNhcRLOJaiZawFry5kDPN8woxZC6nRDmOBFOuQLrvGD8JGcLXkazGBwzO1zW1eTnEHONy07ypS54Y9zWPptcwAkgOYS7MgiXCAehacjDmXATAIEu8W8As13WCd87VS0fZDUqOp3i1gk1HfusaZJMYE4D0wq8CEXvLZybn7gpIjw1oOfN3qzWOuv1bt1lNhFFmyGlsjpIDrx6Sp3f1qz5WAdUd3CcytB1JNnab1NSsdLO5el9nEEu5utD7zcD90Eda3EGFfKdrbLbJzmNi1L346WySitGj2U2+K994VAHD9lzHkCTMCABIjatH0dkNtxM524EH1NbNiOcb5XbV8dUFYRERERERERERYWVkFSwo0SEZw3Fp7DLcoosKHFEojQ4donvS+d5U/SFL/dd5jxUPMaL+03yjgl87ynSFL/dd5jxTmNF/ab5RwWQ87/91LCyrTYRm2K7xM981FFyXQook+E3VLdJL53rTpOmVq3Kunf+Y7rvBb9HUSrU5JsrvyhNYf7AVnp3KH7p2cFV6Cyd+yFnWHo9SlHtFlANAr3Gdwmew9ijPs7k4uLuTvErzLvHb2r6HcaP/X6W86yfBWXcg0p9JYIz7zfLUqoorKL/AEYdwu3rqykWURERERERFz3up8l7Za61ir2NtNxsxrlwqOuj7QUw2N/iu9yijwRGhlhzreG8scHBeZ8FtO8Cydq5cvoWFpHYrnP34BPBbTvAsnauToWFpHYnP34BPBbTvAsnauToWFpHYnP34BPBbTvAsnauToWFpHYnP34BPBbTvAsnauToWFpHYnP34BUbbyD03UrUaxo2UGiXkAVTBvgAz6lPDyYxkN7A49aWxRupbnOa6VyveC2neBZO1coOhYWkdik5+/AJ4Lad4Fk7VydCwtI7E5+/AJ4Lad4Fk7VydCwtI7E5+/AJ4Lad4Fk7VydCwtI7E5+/ALZvJjToyoWUdVVyyMjQxc4rHP3YBPBnT2P2Nlxz+2dj1706HZplOfO0QjuTOnjnRspiM6ztmSHI7De8pz5w/SFZsmg9PNcXOs9kfIg3qz5zBkOBkHBTQ8mMY4kuJnjxWjqW4iQACjraA0+5xdqbMMI/XvOG6SZIWj8lNc6dcrIpjgJVQom8mNPDKhZR1VnBaDI0MXPK25845gs+DenpnU2WRkdc/BZ6IZfXKc+dohYHJnT3Bsu/9c71rHQ7NMpz52iFnwa09BGpssHEjXOg9J3rPQ7JSrlOfO0QtPBbTvAsnauWvQsLSOxZ5+/AJ4Lad4Fk7VydCwtI7E5+/AJ4Lad4Fk7VydCwtI7E5+/AJ4Lad4Fk7VydCwtI7E5+/AJ4Lad4Fk7VydCwtI7E5+/AJ4Lad4Fk7VydCwtI7E5+/AJ4Lad4Fk7VydCwtI7E5+/AJ4Lad4Fk7VydCwtI7E5+/AJ4Lad4Fk7VydCwtI7E5+/AJ4Lad4Fk7VydCwtI7E5+/AJ4Lad4Fk7VydCwtI7E5+/AJ4Lad4Fk7VydCwtI7E5+/AJ4Lad4Fk7VydCwtI7E5+/AJ4Lad4Fk7VydCwtI7E5+/AL03cs5L2yyVrbXtjabTaTQLRTdeH2YqB07vGb711IEEQYYYMypxHl7i4roSlWiIiIiIiIiIiIiIiIiIiIiIiIiIiIiIiIiIiIiIiIiIiIiIiIiIiIiIiIiIiIiIiIiIiIiIiIiIiIiIiIiIiIi/9k="/>
          <p:cNvSpPr/>
          <p:nvPr/>
        </p:nvSpPr>
        <p:spPr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1"/>
          <p:cNvSpPr txBox="1"/>
          <p:nvPr/>
        </p:nvSpPr>
        <p:spPr>
          <a:xfrm>
            <a:off x="762000" y="2258364"/>
            <a:ext cx="3352800" cy="3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Mechanical trapping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Adsorption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Predation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Natural die-off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1" name="Google Shape;291;p2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0" y="2179850"/>
            <a:ext cx="4695372" cy="3521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52400"/>
            <a:ext cx="914400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2"/>
          <p:cNvSpPr txBox="1">
            <a:spLocks noGrp="1"/>
          </p:cNvSpPr>
          <p:nvPr>
            <p:ph type="title"/>
          </p:nvPr>
        </p:nvSpPr>
        <p:spPr>
          <a:xfrm>
            <a:off x="3074400" y="267246"/>
            <a:ext cx="4832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solidFill>
                  <a:srgbClr val="0B55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Biolayer </a:t>
            </a:r>
            <a:endParaRPr>
              <a:solidFill>
                <a:srgbClr val="0B55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p22" descr="data:image/jpeg;base64,/9j/4AAQSkZJRgABAQAAAQABAAD/2wCEAAkGBxITEBUQEhMWExUVFxcXFxgXGBgYGhUdFxUYGBYWFRgbHCggGRolGxYVITEhJTUrLi4uGR81ODMsNygtOisBCgoKDg0OGxAQGzcmICY3LTAyLzAtNy8rLS8vMjAtLS01LSs3LzIrMy43LS8tKy0tLTAyLSstKy04MC0tLS8rLf/AABEIAJABQAMBEQACEQEDEQH/xAAbAAEAAgMBAQAAAAAAAAAAAAAAAwQBAgcGBf/EAE0QAAEDAQQFBQ0ECAUCBwAAAAEAAhEDBBIhMQUTQVFTBiJhcZMHFBYyNHKBkZKhstLTI2Kx4RczQlJUVdHwFXOUwfEk4jVDRGOis8L/xAAbAQEAAgMBAQAAAAAAAAAAAAAAAwQBAgUGB//EAEERAAECAgUHCQYFBQADAQAAAAEAAgMRBBIhMVEFQVKRobHRExQVImFxgZLwBjM0wdLhFjJCU6IjYmPi8VRygkP/2gAMAwEAAhEDEQA/AO4oiIiIiIiIiIiIiIiIiIiIiIiIiIiIiIiIiIiIiIiIiIiIiIiIiIiIiIiIiIiIiIiIiIiIiIiIiIiIiIiIiIi+bpHTtCjaLPZqjiKlpLxSAaSHasAvkjAYOGaIvpIiIiIiIiIiIiIiIiIiIiIiIiIiIiIiIiIiIiIiIiIiIiIiIiIiIiIiIir223UqLQ6tUZSaTAL3NaCYJgFxzgH1KSHCiRTJjST2Ce5YJAvVhRrKIiIiIi8/oLlL3xbrdY9Vc7zNEX797Wa1rneLdF2Lu8zOxEXoERERERERERc/5df+N6E8+2f/AFU0RdARERERERERFDWtdNr2U3Pa19SbjS4Bz7udwEy6JGW9EUyIiIiIiIiIiIiIiIiIiIiIiIiIiIiIiIiIiIiIiIiIobXaW06b6rzDWNc9xiYDQScBngFvDYYjwxt5s1oTJeHsXKOwl119ay9/1Hlj2VBfc0vfdNkvgA4D7OcQDjddkbkSkND+Ta48mLpGVo/VK3PbLwmL1qBnzr7Nm0lR0bY7PSt9ppMcGCmHEwHljQOYImALuzb0qGmRmRo74jBIEk60aJCRVCvp20W5tZ+iqtN1OkNUHFs62q9skteXi42m11MzDpLiIwV2BBo0GpzoGbrb5SbmslbWtziQkZ2rUkn8qktfK6x2p1OxWe1jWVqlx+qeL7GhrnVAHiYJDS282TjIO0VaKyrXiymGYiyZMhxkb5eC2dgpKXKKjYQadvr07Pec80W1KhqPLQcXXziWS6GzjAxxMNxS3QnOBYZ2W2SGrHHt7pk2edeO5IcstH09LaWr1LVSbTrOsppOJwqXKdQOu9RI9aqLZe0/SNon+Oo+1+SIn6RtE/x1H2vyRE/SNon+Oo+1+SIvUoiIi533Qq7WaZ0K95DWh9sknZ9lSWzGF5qtFq0iRGw2lzzIBeppcqLOaj2F4DWht18mHT4wGGEYdc9CtuoEYMDpWnNguczLFGMRzC4ACVuY46lHYeVtne54cdWAeaXftjf0Ho/sbRMnRWAEW/JRwMt0aK5wJqyuJz+sFu/lTZxUYwPBa4Ol2MNjIHDGcfdvWBQI1Uki0ZsVu7LFGERrA6wztww1+r1p4WWfXaqeZH6zZO6IyjbvWejovJ1s+C06ao3L8nOzSzTw+6kPKiz65tIOkOHj/sg4QD78dmHo15hG5MvI8M636Yo3LCEDYc+aeYev+eM5caWpHTmh+e27Tdai5wMgF1Ngj3D1qE0eJJtlpnZ3K0KbBJd1hJspmeM+C9d4WUNfq55kfrNl7aOqIx3qx0fF5OtK3DsVLpqj8vyc+rL82afras0OVlndVdTJutHivOTt+Gzo39COydFDA4WnDBIeW6M6K5hMgLjmPrNitK3LCg2rcxcyP1gxE7ozI6fctm5NillbPgtX5dozYtS8aQx9Z1nSPK2ixrDTIq3iLwGBa2MTlnlgsQcnRHkh1izSct0eE1pYa075Zh6zLGkeVtFmrLDrA4m9GbRHSRzpI9RSFk6I+tWswWKTluBDqFhrA3yzDZb91JbeVlnYGlrtZeImJ5owlzsNgOW1Yh5PjOJmJS2reNlqjQw0tNaeGYYngt7RypszaZe198xgzEEnYDhgtWUCMX1SJdq2iZYorYRe10zhn+ygdyxs1wuF4ujBpEY7ATkOtbjJkatI3YqI5eotSsJzwl87ltT5WUNUxxdz3Foc3K7Jhzj90YlYOT4tcgCwZ1s3LVHMJribTIEYYnuCm0ryko0WNc0ireIwa4SBmXerYtIFCiRHEGyWKlpeVYEBgcDWngc2Kzb+UtCmxr2vFS84CGnECec7LYPWkKgxXuIIlL0Ej5Vo8JgcHAzMrNp8NqxaOU9maWgPDrxgkZNG9yMoEZwJIlLakTK9FYWgOnPDN2lNK8paNJrXNIqlxGDXCQDm73ZfgswKDEiEg2d6xS8rQIDQQa05WA5sVG7lZZr7WBxIdm6IDcJEznuWRk6NVJI8MVoctUWu1gN+fMEPKmga7aTXAtMy84NB/ZA/rkPwcwi8mXkW4LPTNHMdsJpsOfN2D7+hi3crbOxzA06wOPOLf2Bv6T0f2cw8nRXgk2fNax8t0aG5oBrTvIzD1mUln5VWZ9QMDiJHjOENmYjHb7lq/J8ZraxC3h5ZosSJUDvE2DuW1LlPZS5zdZEbTk7LFp9PuWHUCOADJbNyvRHOLa8paj3KtozlZReXioRThxukzDmzgeh0RI/sSRsnRGAFtuPYVBRctwIhcIhqyNhzEZvHFZ8LaGvNMkauBDxJlxOIOGWOfQU6Oi8mHAW4LPTdH5csJ6tlvb6zqlyg5TWd9ltdK9/5FUNJBh80nYDDf65C0fQIzWVpfZSw8r0aJFMMO7jmK8xyV5QUv8AoUHNJdcp0yyY1jXP52P7pbeB69qs0KhxOUbEBskTPAys23LEXKsFnKNd+ZubH1nwXO/8AD++hbqzAWVhbq9Wk5phzXA3mgPAnM9GOOCQaIHwXszgmXgufScpOhUqFENjXNExhM/LFZp6UtGkqxttrY0us9NtnptLZDqmMlzSM5N47BK2yTRBEi1ogsF/z9YqzlalgBkJjvzWkg/pHb25lrbLXatGa6y2W8+hbmClDjIbUPMJbsDy3DpB+6IjynCe6PXl+b1Lgt8l5SEeC4xDItmT3Yre1aCqUabXWQuZXsjWPY9gAL3mTUxiXc27Ay5xGMldCkUMNoQYwWzn3ys+blzaJlUiPXiGx5N/6QLuwWzmreh679JWmrpS1MYS+KdNkS1oYIcQDO3f97oVPJtGBBiOHcpMvU5zXCDDMs5lsHz1L677NZgYNFmH/ALM+8NXYFFaROqNi4AiUgiYefN91rqLLwWdj/wBizzRuiNizXpOmfN91h9ns0YUmA7DqJ913FBRWztaNiyIlIna4+f7rWy0rO5xpmjTDwL36oC8Ji82RlOzYsxKIxra1US8NSzEfSGtr1zK782fCwrvS8avoaIi5T3ZPL9E+da/goq3QfftXNyv8HE9ZwqC9MvAoiIiIiIiLzvKDy/R/nV/gYqNI9/C8fkutQfg6R3N3lferV2sgukAmJgkDAmXEZDDM4LoNYXXLmMYX3euKlWq0WERERERERERERERERERERERERERCYxRAJqKz2hrxhnAJacHNnK804iYOe5bPYW3/AG1rd8NzL9ebWpVqtERERFV0t5PW/wAup8BUcb3bu4qeje+Z3jevlcmmzZrGLswwumMGwLo9Jv4dRSgmVFvzAbZ/LcruUDKPGtzy+fy3L52jqlssz7Q1tidVbUr1KgdrGtwccMIOwT6VQhmPBLgIc5km9W47aJSWwy6NVIaBKqTdqVmtpm2OcwGwPBBLg3XN5wAg43cAC5quw48XknuMO2wATxmSZ5pS2qFlDojQSI4wnVNm3PIqX/HLb/Lnduz5VX5xH/a2rTmND/8AIHlPFQWbTdsN57bAXh5BBFZsCGhsTdxxBxVmkRYzKrRDmZW23E2yuzKSJQqIJNMeRH9p78bFP/jlt/lzu3Z8qrc4pH7W1R8xof8A5A8p4rfROl7faX1adDRrqjqN0VAK7Bcvglsy0TN05blXflNzHVXMt7/sr0LIDYrA9kaYP9v3X0u99Mfyh/8AqKX9Fp0t/Zt+yk/Df+X+P3WH2bTBEDRNQdPfFLD1tWRla38m37LI9m5G2J/H/Za0rFpdogaIqY4mbRTJPSTCy7LBN7Nv2R3s6XXxf4/dd1XFXp0RFynuyeX6J861/BRVug+/aublf4OJ6zhUF6ZeBWURU2AvcX3iGQA2DnBdeccMjzY6ulTGTBVlbn2WcVOSIYqytz7JDfNSd7fff7X5LTlOwalpynYNSd7fff7X5JynYNScp2DUo6j2Mcym6s5rqhdcaTi66BMYY5hRujtDg0gTNysQw9zHOa0SF9l07krWd+Fx7pOZLjDcM4HjYwIkZ5qdr2/qGz1LaomRG/qGy/xzaipbHZhTYGNJIG+PcAAB1DBaRIhiOrFaRYpiOrFb1WEjBxb1AH8QtWkC8TWrSBeJqPUv4rvZZ8q3rt0d63rs0dp4pqX8V3ss+VK7dHeldmjtPFNS/iu9lnypXbo70rs0dp4pqX8V3ss+VK7dHeldmjtPFNS/iu9lnypXbo70rs0dp4pqX8V3ss+VK7dHeldmjtPFNS/iu9lnypXbo70rs0dp4pqX8V3ss+VK7dHeldmjtPFNS/iu9lnypXbo70rs0dp4pqX8V3ss+VK7dHeldmjtPFNS/iu9lnypXbo70rs0dp4pqX8V3ss+VK7dHeldmjtPFNS/iu9lnypXbo70rs0dp4qra7M5xuio6+MnXWfZzE43dsDDbAUsOI1tpbZhM27duZTQ4jWiZbZhM27duZfQYDABMmBJiJO0xsVcynYqplOxaWgOum54wxE7Y/ZJ2TlOyVllWfWuWzKtbrXerfBLPVvNDoI3g5tO0HpR7apkj2VHSUOlvJ63+XU+AqGN7t3cVJRvfM7xvVPkl5DQ8wf7qKh+4b3KfKfxcTvX1lZVFRNofaGptLWtyyulxOPTeGHQty/qBvaTu4Lcv6gZ2k65cNqzaaN9jmEkBwLSREgEQYlYY6o4OwSG+o8OwtUgEYDAD3LVaEzvREV/uN+X6W86yfBWXmad79y99kj4OH6zldWVRdJERERcN740x/N3/wCnpf1XY6J/v2fdeX/En+L+X2TvjTH83f8A6el/VOif79n3T8Sf4v5fZUrZZLVUrUbTbbea4s5eWh1JjA3WAB3Oa7DJue5T0bJhZFDg6Zwl91BSctOpUIwWw7Xds+26S+2ukvPKCs0uddI5kS7c6ZFz3SfQMZMbtIaJ593bwUjSGisL93bw/wCTmWijREREXneUHl+j/Or/AAMVGke/hePyXWoXwdI7m7yvRK8uSiIiIiIiIiIiIiIiIiIiIiIiIiIiIiIsNaBMbTPpWSSVkkm9ZWFhERVabrlUsMxUl7TsBAAc3o2OG/nbsZSKzK2FnA/LVip3CvDDsLD8j8j4Yppbyet/l1PgKrRvdu7ilG98zvG9U+SXkNDzB+JUVD9w3uU+U/i4netrVVqteA15IbDqhc0QAXAXQQBiQXEmcAOkLpsawtm4X3SPru7SsQ2Q3Nm5tpsEjt+XaT2L6iqqkqle2EOaGtvNLiHGcRDSeaI50Rj/AL7JmwgWmZkc3rMrDIILSXGRzDjh2K20giRiDkRt6lCRK9QESsKIsK/3G/L9LedZPgrLzNO9+5e+yR8HD9ZyurKoukiIiIuGVbdQP/qGDqqNHrxXrm0iGM4XzhsCM3/8z5StO+qH8SO1atucw8Wrbko37f8AErDrRTOFOsKjz4rRWbj6pPTkcluyPDc6RI3/ADWRDeLXskMap+29WLBZNU0tvXhsEANb0MGYHRJW8aLyhnKW896ijReVdOUt57z/AMVljwcjOz1YEKtDitiCbTNZpNFjUZwZGbIyB8DaDZjmS8Jjbms121qk7b/Ba83icjy0urOrPtIJA1A6llbqFERed5QeX6P86v8AAxUaR7+F4/JdahfB0jubvK9FOMbc/VE/iPWry5Ms6IiIiIiIiIiIiIiIiIiIiIiIiIiIiIiIiIiIijtFK80tkiciMwdhHStmOqma3Y+o6ahp2otAbVBvY4taS10HMRMTIMHp3KQww61l3fbtkpHQg6Zh3YTt2yn3pVtojmNc92wXXNnrcRAHSsNhH9RAHf8AILDYBn1iAO+ewXrexWcsbjBc4lzyBAJO7bAEATsAWIj6xsuFg7liLErusuFg7vVqnUaiWlSnLmmfFJPXLSP91sHSBGK2a6QIxW7WgCBgBgANnUtSZ2lYJnaURYV/uN+X6W86yfBWXmad79y99kj4OH6zldWVRdJEREReW/Rzon+Bo+z+aIn6OdE/wNH2fzRFz7ukcnLJY7fozvWgyjrHWm/cEXrrKV2eq871q3QfftXNyv8ABxPWcKVemXgZTsCp0XYATE1ak9Rc8z0bMelcSATVa2ZE3vn3Wngvd5RazlIsQtDi2DAqzt6wDAR255js7FpTquuh2JdqjsxmRs39C1EaLUa8WuqHNbeNssykdQ6Jy0WA6TYRjsz2SqPz2ybMgE3Ca3LsWm/Lb+Yyi44RnjjHrU7nTLHB821vAWGzttVGFCqsjQnQQyIIREiQSSHDrXACzC8Cas1g6OYQDvcCR04AifWuw2rPrLyDKs+td2eiqtRjrzL9Sz35dcvUzeyE3JqzuyWrzArCYM81o2WK3CcKjqrXVc/Ws7J9XUtLVQqmCTTc4eKdU4FpO0O1ktyzHvVhj4YxAz23+ErVpDiQxMWgZ+tf4VbVcszXhoDyHO2kAge8n17VC8tLuqJBQRC0uJYJBbVGkiAbp3xMehYaQDatWkA2iai1L+K72WfKt67dHfxUldmjtPFNS/iu9lnypXbo70rs0dp4pqX8V3ss+VK7dHeldmjtPFNS/iu9lnypXbo7+KV2aO08VOo1Eq9pqlpkzdgyRHNO89CoUuK6E4EzqSMyMxxPZ6K9BkahwqVDcxlUx6zarXWB7ZGbWnSJlfeJSM1vrss3ZAkCc4/rJ3KTnQBDQJ3AkdudQHJTnAxCQwEPc0OMjJpIl2GwgWWkLFOqSYja4Z/umFpDpTnloq3lw1Kak5HhwWRnB86jYbrry+W6aw2t4kyZa47IMRn04/iooFIdJlaZJDsLZHP8lbp+TodePyYa0AwRcZisM2aRM615sEk76ESQRzQ7ZiCpBT21S5zSLGu7w65Vn+z0TlWwocQOJfEYbxIwwCb75gzEu5SsdM4RBj/hWYUXlJ2SkZLlUyh83qdaYe0OHcce3Wo31XAwKZPTLcfWVZDWkfm3quGNItdvWNc/hO9pnzLNRulv4LNRmlsPBNc/hO9pnzJUbpb+CVGaWw8FpVJdE0SYMgyyWnKQb2BxKy2Tbnb1s2Tbn7+Cjs9pfrNWWOLf35bzTsa6MD1jHeNq2fDZUrA24Y9q2fCZUrh1uFtvaJ7v+K8oFWREREUNJ5cX4kQbo9kGf/l7lQhPfHfEtlIyEu69egpkGDQINGkwOL213E55kgNErgALxbM9ihpW4au+4GQy+Y98SVFByjODXeLQ2sZdhkZK5TfZmrTjAgPFUxBDbOcxWaHCch2ysUzqhndD2t2YyWz+K3jUh5DgLKrmjvnLioKBk6CDCc/rcpDiuIIuLQ+Uu6qCjrRnDSYvY7JbmDu/JSupgtqtJHWtzdXjmVWHkRxqiI8NJMOzPKJcQM8rCRZYRapKTpaDvAPuViE8vhtcc4C5tMgtg0h8JpmGkjUZL6Pcb8v0t51k+CsvO0737l7XJHwcP1nK6sqi6SIiIiIiIi5T3ZPL9E+da/goq3QfftXNyv8ABxPWcKgV6UzlYvBtALgHXKHWuvhmBMS7A4DZtzJ/Aqny8TlWwhIm93YNd5zeJXZ5hRuZxKW6s1s6sMEgl5z5hINH5iM5AWxrtAknCJnoG0KU0qEAXE2Sn4Y9qqsyTS3vENrJuJqysscbQ04E5gb5EXgy2FUH8FsI7DORusUb8nUhgaXNsIrAzBEriZjA3i9ZY4ESMit4cRsRoc0zBUFIo8SjxDCiiTheF57lB5fo/wA6v8DFUpHv4Xj8l0KF8HSO5u8r0SvLkoiIiIiIiIiIiIiLV1OZxOIg+/8AqoIkEPnaRMS9a1eo9OMEMFUGq6sJ3zs1iyclE4NEukgAAHdgMJ9G5VSyFCLngkAATwsFmrsXWZGplMYyC4Ne95cWE/nBeetdibRO60iS2ZSGYJzLvaxIyyUsOjNk1wJvJHjeFVpOVYs4kJ7WmbWsMrjUkAQQb7L7k73GGJwBA6nRP4BZbQ2irImye29axMtRYhiEtHXLCb/0fl++K1fQwwzgN9AOPpiVFEohaz+nfINvlYPnvVqi5YbEjzpMgKz4k6sxXcJTInOUwDZaJTCkosgRJPXH/wCQAp6NDcxsnbZfKxUMq0iFHjVoYHaRWkfOSfVy3VlcxERERR1qV6MSADiBhewOEjEYwfQtmuqzsW7H1Z2fZb02BoDWgNAyAEAdQCwSSZlaucXGZMysrCwiIiIoyzHCednEbIxM7ch/wqj4Qa8lk+tfLsz23HMuxApZiQWiMWkQvy1pk2mdWy8TtkbBbioBRY9pAlrQCzCII6OgHqVVsCBHYas2tALOwj7YrqxadTsnxmmJKJEc5sa0Eua7NMWWkZswlcp3UhnJEkO2ZiMfcFadRWEmZNsj4iXALlQsrxmBgawdQPaLDc6cx4TMvssCiMRJgzhsxzO/aVltFY0kTMjOzNbetYmVY0RrHForMqivK2Tfyg5rJd5AW9NkACSYEYqaFD5NgbOclRpdINIjOikAViTIXW2r6Pcb8v0t51k+CsvO0737l7bJHwcP1nK6sqi6SIiIiIiIi5T3ZPL9E+da/goq3QfftXNyv8HE9ZwqBXpV4ISnaoKVEgEYEuMuO/fh1YBUoNGfDaRMTJmTj4ZrLBbYu7Tcp0ekRWuDSGMbVYyyTcCTnt6zrBM4KOrYy5l0nJjmA+dGJ9kYKJ9Bc+EIZNzS0HvkJnwFytQMvw4NLdSWsPXiMiuE7i0l1UHtLrzcLJG9SVqJcZwwIInEYBwIPocVvFoj3PMQETmDI3WCRG2/Mo6LlmDCo7aM5rqtV7SQZO6zg8EdxFoJtGcKZjYEYejAK7DbVbLdYFwqTF5WIX2+JmT3lee5QeX6P86v8DFUpHv4Xj8lfoXwdI7m7yvRK8uSiIiIiIiIiIiIiIiIq9Vpc8AjmNhxwm8dg6hE+pc+O0xowY4dRtv/ALHMO4XntkvR0CI2h0J0aE4GNEm0W+7Z+o2/qfc3ATOdHFxnAg/snd17unrUb+VfWMiCZVezhiewqxA5rA5Fpc0sAeIt1pvHfZINIuIN01hwMAib152c5c6M9niqPk4oM2TnN+N0jLwnJWhSKI6HUjFpZUgkgATrBza8pWzq1prayt287ECQ7YRnG8459StUMfqttAmDmI+eJ7lyMtuAIhCoQHOLSwzJa4zE8AP0g2iZU6vLgoiIiIiIiISiSREREREUVpDiLrcJwJ/dG0jpVSliI5lSHnsJwGfxwXXyM6iwo5j0mRqCbWm57swOAF5xAlnWLsQA3mtj8Dl1YetRljg5gY2TW5vAjZYrLaRDfDjujxZxooNuBDmmRP8AdaLLBIDOoHWXOWg814GWEulo9AwVR9CcWkFs+q8DsmZtHhsXZg5chNiNc2IRKLBc609YNaREd/8ARNud16kZTN7Fu0EGcubdM9PjetTw4LzE67SbQQZ9ktm1c+kU2CKKBR4gHVcxzatp60wRmkbDO8SVldNeWV/uN+X6W86yfBWXmad79y99kj4OH6zldWVRdJERERERERcp7snl+ifOtfwUVboPv2rm5X+Dies4VBemXgVHWnAjGMxvG2OlbNlcVu2VxWnfP3H+z+azyfaNazyfaNad8/cf7P5pyfaNacn2jWnfP3H+z+acn2jWnJ9o1r59vsYq17PX57dQahu3JvX2gZ3sMulQRKLXiMfWHVntV2BFEODEhEjryz3SmrVqtbg281rsMSC084RlIkgzGw7oxVuHCBMidvreFWhwWuNUm/tu9d471bpPloJBbIyMSOgwoXCRlNQuEjKc1pWdUnmNaR955b7gwrZoZ+onVP5hZaGH8xI7hP5hR363Dp9o76S2lCxOocVvVhaR8o+pL9bh0+0d9JJQsTqHFKsLSPlH1JfrcOn2jvpJKFidQ4pVhaR8o+pL9bh0+0d9JJQsTqHFKsLSPlH1JfrcOn2jvpJKFidQ4pVhaR8o+pL9bh0+0d9JJQsTqHFKsLSPlH1JfrcOn2jvpJKFidQ4pVg6R8o+pL9bh0+0d9JJQsTqHFKsHSPlH1JfrcOn2jvpJKFidQ4pVg6R8o+pL9bh0+0d9JJQsTqHFKsHSPlH1JfrcOn2jvpJKFidQ4pVhaR8o+pL9bh0+0d9JJQsTqHFKsLSPlH1JfrcOn2jvpJKFidQ4pVhaR8o+pL9bh0+0d9JJQsTqHFKsLSPlH1JfrcOn2jvpJKFidQ4pVhaR8o+pa1W1HC66lScNxeSPUaSy0saZtcR4f7LLTDaZteQe7/ZaWWpVFS4WgsxkhznFp3Xi0SOjPHNbPbDLawNvdKe0raI2GWVgbe6U/CZV5V1WREREREUFscQ0FpiHMnCZBcAR6it4YBMjgdykhAF0jgdynWijREV/uN+X6W86yfBWXmad79y99kj4OH6zldWVRdJERERERERcp7snl+ifOtfwUVboPv2rm5X+Dies4VBemXgVpUqgFoJguMDpMEx6gVkNJBIzLZrCQSMy3WFqiIiIvk6V0nUp2qyUWxdrGqHyJPNa0iDszVSNEc2LDaLjOfgujRYLH0aM83tqy8Zgr6rmgxOzEK4CQueCRcsrCwiIiIiIiIiIiIiIiIiIiIiIiIiIiIiIiIiIsMYAIGACySSZlZJJMysrCwsPdAnHDdj7lkCZksgTMllrgRIMg4gjb1LBEkIlYURYVe3nmdbmAe21SQh1vA7lLBHW8DuKsKNRIiK/wBxvy/S3nWT4Ky8zTvfuXvskfBw/WcrqyqLpIiIiIiIiLlPdk8v0T51r+CirdB9+1c3K/wcT1nCoL0y8CsPaCIOIKyCQZhZBIMwoSx7fF54/dJxHmnb1H14Y7za6+w+vVmrCSbXfmsOPH7asN6VZrpAOIiQc2zMSNkwfUtXMLb1q5hbabscykWq0XneUHl+j/Or/AxUaR7+F4/JdahfB0jubvK+1arTcjml04CC0EnHmtBIk4LpQ4dfPLXrsXOhwq+eWvXYt7JXvsbUALQ4AgGJg5TCxEZUcW4LWIzk3lk5yUq0WihqtqE81zGiP2mlxJxnJwgZb9q3bUl1gdcvkVI0wwOsCT3y+RWurrfv0+yd9VbTh6J1jgs1oOifMPpWLlbiU+zd9VJw8DrHBZrQd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c2qBJqUwBiSabsOv7VAYZsDTr+yAwiZBp8w+laaPZUF68W3Di0BrmnEyZBcYE478dkLMUsMpX57Z/ILaOYZlVnPPbMbh6xVqqHRzSAd5BcPUCPxUTZTt9b1C2rPrcOKgp2Q3g+o++W4gQGtacRLRiZh0YkqQxBItaJA6/XgpHRRItYJA+JPqWCsqJQoiK/3G/L9LedZPgrLzNO9+5e+yR8HD9ZyurKoukiIiIiIiIuU92U/9fonzrX8FFQx6S+jQzFh3i5ObQ6T/SiDqm9fPv8AQqrfa6lAAFjdvFVnex9DJJD3DxHBL/QPeqv4oyhiPKrf4WybonzFNZ0D3p+KMoYjyp+Fsm6J8xUVopteMRliCDBGIOB2YgLo0b2yjwx/Uhg9xl3zmD8pKjE9kYQdODFLb5ggOHZnF1t81qKH36ntK7C9s4RnykGXcQd9WW1VIvshFEuTiNPe0jcXT2KKtQp323ny7G5ecL2QvXJE7phbR/auEXkwYFcNtmerLYfWZKP7MRhDlFihhdmDa0++0es6no0WtJcJLjmSZPVOwdGSiie2bXQrIRDsJ9Xvnfs7JrJ9kIjogDooqdjZHVMjxme7Mt6cNAa0AAAADcBgAuTG9rKc91YSHhPeuoz2VoImX1nE2zJ4SWb5XNjZbp8UEOimRws3WrpQci0CEQWwhMYie9YvHeVUfTaS9pa6I4g5i4yVtlEo7HBzYbQRnDQCjGkmACT0KuysHAtv7L1O6REnXKS48TLThnIOE5TuXUg5WyhB/LEdZaZ271zY2SKBG/NCbhZZuWt/oCvM9qacHTMiMJLnP9lcnuaQAQcZ8Vl0gAlpAOXT1b1cb7W0kEF8IS8RPxt3Km/2OopBDIjp9sjskN4Wt9T/AIx/w/z/ANVW/Bf+f+H+y3aCfFaXRiYGXqU0T2uZP+lBJHaZbg5RQ/Y18v6sYA9jZ7y3cjwREtInKZE9WCiPteRfA/l/qpB7GA3R/wCH+y1Dh0qeH7X0ct68NwPZIjWZblBE9jY4d1IoI7QQdQnvWbw6f79K3/F1E0HbOK0/BtK/cbt4JeHT/fpT8XUTQds4p+DaV+43bwS8On+/Sn4uomg7ZxT8G0r9xu3ggcFJD9rKG50nBw7SB8iVpE9j6Y1s2uaThaN4WZG/8f6Kf8TZP0j5Sq/4UyjgPMnpCssy7k9zQeVA771Wf7O5Ra4jkp9xEkhWYWU6HEE2xW65b1Vi5Ip0IydCd4Ce6aQp4dJgxDVY8E9hBVeJQ6RCbWiQ3AYlpA2op1WWERERERERERERX+435fpbzrJ8FZeZp3v3L32SPg4frOV1ZVF0kRERERERFyjuzeX6J861/BRVLKPwz/WdWKL71q+avIrtoiIiIiIiLzun/LrB51f4GLoUX4aN/wDO8qtG97D8V6Jc9WURERERFe0XVul5LNYy5DwDBDSRiDsxhWaM6rWJbMSt7lFFE5AGRzK9XoXBXAcXjU0iCRBul7C0OG8DBWnsqCIJzsb3ynnUTXVqtkrSpjoVhe4BjgBVa1uJ5wNJ7g0E73NaJ6VtzNhcRLOJaiZawFry5kDPN8woxZC6nRDmOBFOuQLrvGD8JGcLXkazGBwzO1zW1eTnEHONy07ypS54Y9zWPptcwAkgOYS7MgiXCAehacjDmXATAIEu8W8As13WCd87VS0fZDUqOp3i1gk1HfusaZJMYE4D0wq8CEXvLZybn7gpIjw1oOfN3qzWOuv1bt1lNhFFmyGlsjpIDrx6Sp3f1qz5WAdUd3CcytB1JNnab1NSsdLO5el9nEEu5utD7zcD90Eda3EGFfKdrbLbJzmNi1L346WySitGj2U2+K994VAHD9lzHkCTMCABIjatH0dkNtxM524EH1NbNiOcb5XbV8dUFYRERERERERERYWVkFSwo0SEZw3Fp7DLcoosKHFEojQ4donvS+d5U/SFL/dd5jxUPMaL+03yjgl87ynSFL/dd5jxTmNF/ab5RwWQ87/91LCyrTYRm2K7xM981FFyXQook+E3VLdJL53rTpOmVq3Kunf+Y7rvBb9HUSrU5JsrvyhNYf7AVnp3KH7p2cFV6Cyd+yFnWHo9SlHtFlANAr3Gdwmew9ijPs7k4uLuTvErzLvHb2r6HcaP/X6W86yfBWXcg0p9JYIz7zfLUqoorKL/AEYdwu3rqykWURERERERFz3up8l7Za61ir2NtNxsxrlwqOuj7QUw2N/iu9yijwRGhlhzreG8scHBeZ8FtO8Cydq5cvoWFpHYrnP34BPBbTvAsnauToWFpHYnP34BPBbTvAsnauToWFpHYnP34BPBbTvAsnauToWFpHYnP34BPBbTvAsnauToWFpHYnP34BUbbyD03UrUaxo2UGiXkAVTBvgAz6lPDyYxkN7A49aWxRupbnOa6VyveC2neBZO1coOhYWkdik5+/AJ4Lad4Fk7VydCwtI7E5+/AJ4Lad4Fk7VydCwtI7E5+/AJ4Lad4Fk7VydCwtI7E5+/ALZvJjToyoWUdVVyyMjQxc4rHP3YBPBnT2P2Nlxz+2dj1706HZplOfO0QjuTOnjnRspiM6ztmSHI7De8pz5w/SFZsmg9PNcXOs9kfIg3qz5zBkOBkHBTQ8mMY4kuJnjxWjqW4iQACjraA0+5xdqbMMI/XvOG6SZIWj8lNc6dcrIpjgJVQom8mNPDKhZR1VnBaDI0MXPK25845gs+DenpnU2WRkdc/BZ6IZfXKc+dohYHJnT3Bsu/9c71rHQ7NMpz52iFnwa09BGpssHEjXOg9J3rPQ7JSrlOfO0QtPBbTvAsnauWvQsLSOxZ5+/AJ4Lad4Fk7VydCwtI7E5+/AJ4Lad4Fk7VydCwtI7E5+/AJ4Lad4Fk7VydCwtI7E5+/AJ4Lad4Fk7VydCwtI7E5+/AJ4Lad4Fk7VydCwtI7E5+/AJ4Lad4Fk7VydCwtI7E5+/AJ4Lad4Fk7VydCwtI7E5+/AJ4Lad4Fk7VydCwtI7E5+/AJ4Lad4Fk7VydCwtI7E5+/AJ4Lad4Fk7VydCwtI7E5+/AJ4Lad4Fk7VydCwtI7E5+/AJ4Lad4Fk7VydCwtI7E5+/AJ4Lad4Fk7VydCwtI7E5+/AL03cs5L2yyVrbXtjabTaTQLRTdeH2YqB07vGb711IEEQYYYMypxHl7i4roSlWiIiIiIiIiIiIiIiIiIiIiIiIiIiIiIiIiIiIiIiIiIiIiIiIiIiIiIiIiIiIiIiIiIiIiIiIiIiIiIiIiIiIi/9k="/>
          <p:cNvSpPr/>
          <p:nvPr/>
        </p:nvSpPr>
        <p:spPr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2"/>
          <p:cNvSpPr txBox="1"/>
          <p:nvPr/>
        </p:nvSpPr>
        <p:spPr>
          <a:xfrm>
            <a:off x="328613" y="1619935"/>
            <a:ext cx="5020627" cy="477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7338" marR="0" lvl="0" indent="-2873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Biolayer develops at the top of the sand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7338" marR="0" lvl="0" indent="-2873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develops over time – its ripening period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7338" marR="0" lvl="0" indent="-109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 biolayer grows too much, the flow through the filter slows down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○"/>
            </a:pPr>
            <a:r>
              <a:rPr lang="en-US" sz="2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Then the BSF needs to be cleaned.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1" name="Google Shape;301;p22" descr="Image result for schmutzdecke in biosand filter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83" b="7817"/>
          <a:stretch/>
        </p:blipFill>
        <p:spPr>
          <a:xfrm>
            <a:off x="5483225" y="1981200"/>
            <a:ext cx="3566031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3"/>
          <p:cNvSpPr txBox="1">
            <a:spLocks noGrp="1"/>
          </p:cNvSpPr>
          <p:nvPr>
            <p:ph type="title"/>
          </p:nvPr>
        </p:nvSpPr>
        <p:spPr>
          <a:xfrm>
            <a:off x="2238325" y="398546"/>
            <a:ext cx="7657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solidFill>
                  <a:srgbClr val="0B55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 you clean a BSF?</a:t>
            </a:r>
            <a:endParaRPr>
              <a:solidFill>
                <a:srgbClr val="0B55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23"/>
          <p:cNvSpPr txBox="1">
            <a:spLocks noGrp="1"/>
          </p:cNvSpPr>
          <p:nvPr>
            <p:ph type="sldNum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09" name="Google Shape;309;p23" descr="data:image/jpeg;base64,/9j/4AAQSkZJRgABAQAAAQABAAD/2wCEAAkGBxITEBUQEhMWExUVFxcXFxgXGBgYGhUdFxUYGBYWFRgbHCggGRolGxYVITEhJTUrLi4uGR81ODMsNygtOisBCgoKDg0OGxAQGzcmICY3LTAyLzAtNy8rLS8vMjAtLS01LSs3LzIrMy43LS8tKy0tLTAyLSstKy04MC0tLS8rLf/AABEIAJABQAMBEQACEQEDEQH/xAAbAAEAAgMBAQAAAAAAAAAAAAAAAwQBAgcGBf/EAE0QAAEDAQQFBQ0ECAUCBwAAAAEAAhEDBBIhMQUTQVFTBiJhcZMHFBYyNHKBkZKhstLTI2Kx4RczQlJUVdHwFXOUwfEk4jVDRGOis8L/xAAbAQEAAgMBAQAAAAAAAAAAAAAAAwQBAgUGB//EAEERAAECAgUHCQYFBQADAQAAAAEAAgMRBBIhMVEFQVKRobHRExQVImFxgZLwBjM0wdLhFjJCU6IjYmPi8VRygkP/2gAMAwEAAhEDEQA/AO4oiIiIiIiIiIiIiIiIiIiIiIiIiIiIiIiIiIiIiIiIiIiIiIiIiIiIiIiIiIiIiIiIiIiIiIiIiIiIiIiIiIi+bpHTtCjaLPZqjiKlpLxSAaSHasAvkjAYOGaIvpIiIiIiIiIiIiIiIiIiIiIiIiIiIiIiIiIiIiIiIiIiIiIiIiIiIiIiIir223UqLQ6tUZSaTAL3NaCYJgFxzgH1KSHCiRTJjST2Ce5YJAvVhRrKIiIiIi8/oLlL3xbrdY9Vc7zNEX797Wa1rneLdF2Lu8zOxEXoERERERERERc/5df+N6E8+2f/AFU0RdARERERERERFDWtdNr2U3Pa19SbjS4Bz7udwEy6JGW9EUyIiIiIiIiIiIiIiIiIiIiIiIiIiIiIiIiIiIiIiIiIobXaW06b6rzDWNc9xiYDQScBngFvDYYjwxt5s1oTJeHsXKOwl119ay9/1Hlj2VBfc0vfdNkvgA4D7OcQDjddkbkSkND+Ta48mLpGVo/VK3PbLwmL1qBnzr7Nm0lR0bY7PSt9ppMcGCmHEwHljQOYImALuzb0qGmRmRo74jBIEk60aJCRVCvp20W5tZ+iqtN1OkNUHFs62q9skteXi42m11MzDpLiIwV2BBo0GpzoGbrb5SbmslbWtziQkZ2rUkn8qktfK6x2p1OxWe1jWVqlx+qeL7GhrnVAHiYJDS282TjIO0VaKyrXiymGYiyZMhxkb5eC2dgpKXKKjYQadvr07Pec80W1KhqPLQcXXziWS6GzjAxxMNxS3QnOBYZ2W2SGrHHt7pk2edeO5IcstH09LaWr1LVSbTrOsppOJwqXKdQOu9RI9aqLZe0/SNon+Oo+1+SIn6RtE/x1H2vyRE/SNon+Oo+1+SIvUoiIi533Qq7WaZ0K95DWh9sknZ9lSWzGF5qtFq0iRGw2lzzIBeppcqLOaj2F4DWht18mHT4wGGEYdc9CtuoEYMDpWnNguczLFGMRzC4ACVuY46lHYeVtne54cdWAeaXftjf0Ho/sbRMnRWAEW/JRwMt0aK5wJqyuJz+sFu/lTZxUYwPBa4Ol2MNjIHDGcfdvWBQI1Uki0ZsVu7LFGERrA6wztww1+r1p4WWfXaqeZH6zZO6IyjbvWejovJ1s+C06ao3L8nOzSzTw+6kPKiz65tIOkOHj/sg4QD78dmHo15hG5MvI8M636Yo3LCEDYc+aeYev+eM5caWpHTmh+e27Tdai5wMgF1Ngj3D1qE0eJJtlpnZ3K0KbBJd1hJspmeM+C9d4WUNfq55kfrNl7aOqIx3qx0fF5OtK3DsVLpqj8vyc+rL82afras0OVlndVdTJutHivOTt+Gzo39COydFDA4WnDBIeW6M6K5hMgLjmPrNitK3LCg2rcxcyP1gxE7ozI6fctm5NillbPgtX5dozYtS8aQx9Z1nSPK2ixrDTIq3iLwGBa2MTlnlgsQcnRHkh1izSct0eE1pYa075Zh6zLGkeVtFmrLDrA4m9GbRHSRzpI9RSFk6I+tWswWKTluBDqFhrA3yzDZb91JbeVlnYGlrtZeImJ5owlzsNgOW1Yh5PjOJmJS2reNlqjQw0tNaeGYYngt7RypszaZe198xgzEEnYDhgtWUCMX1SJdq2iZYorYRe10zhn+ygdyxs1wuF4ujBpEY7ATkOtbjJkatI3YqI5eotSsJzwl87ltT5WUNUxxdz3Foc3K7Jhzj90YlYOT4tcgCwZ1s3LVHMJribTIEYYnuCm0ryko0WNc0ireIwa4SBmXerYtIFCiRHEGyWKlpeVYEBgcDWngc2Kzb+UtCmxr2vFS84CGnECec7LYPWkKgxXuIIlL0Ej5Vo8JgcHAzMrNp8NqxaOU9maWgPDrxgkZNG9yMoEZwJIlLakTK9FYWgOnPDN2lNK8paNJrXNIqlxGDXCQDm73ZfgswKDEiEg2d6xS8rQIDQQa05WA5sVG7lZZr7WBxIdm6IDcJEznuWRk6NVJI8MVoctUWu1gN+fMEPKmga7aTXAtMy84NB/ZA/rkPwcwi8mXkW4LPTNHMdsJpsOfN2D7+hi3crbOxzA06wOPOLf2Bv6T0f2cw8nRXgk2fNax8t0aG5oBrTvIzD1mUln5VWZ9QMDiJHjOENmYjHb7lq/J8ZraxC3h5ZosSJUDvE2DuW1LlPZS5zdZEbTk7LFp9PuWHUCOADJbNyvRHOLa8paj3KtozlZReXioRThxukzDmzgeh0RI/sSRsnRGAFtuPYVBRctwIhcIhqyNhzEZvHFZ8LaGvNMkauBDxJlxOIOGWOfQU6Oi8mHAW4LPTdH5csJ6tlvb6zqlyg5TWd9ltdK9/5FUNJBh80nYDDf65C0fQIzWVpfZSw8r0aJFMMO7jmK8xyV5QUv8AoUHNJdcp0yyY1jXP52P7pbeB69qs0KhxOUbEBskTPAys23LEXKsFnKNd+ZubH1nwXO/8AD++hbqzAWVhbq9Wk5phzXA3mgPAnM9GOOCQaIHwXszgmXgufScpOhUqFENjXNExhM/LFZp6UtGkqxttrY0us9NtnptLZDqmMlzSM5N47BK2yTRBEi1ogsF/z9YqzlalgBkJjvzWkg/pHb25lrbLXatGa6y2W8+hbmClDjIbUPMJbsDy3DpB+6IjynCe6PXl+b1Lgt8l5SEeC4xDItmT3Yre1aCqUabXWQuZXsjWPY9gAL3mTUxiXc27Ay5xGMldCkUMNoQYwWzn3ys+blzaJlUiPXiGx5N/6QLuwWzmreh679JWmrpS1MYS+KdNkS1oYIcQDO3f97oVPJtGBBiOHcpMvU5zXCDDMs5lsHz1L677NZgYNFmH/ALM+8NXYFFaROqNi4AiUgiYefN91rqLLwWdj/wBizzRuiNizXpOmfN91h9ns0YUmA7DqJ913FBRWztaNiyIlIna4+f7rWy0rO5xpmjTDwL36oC8Ji82RlOzYsxKIxra1US8NSzEfSGtr1zK782fCwrvS8avoaIi5T3ZPL9E+da/goq3QfftXNyv8HE9ZwqC9MvAoiIiIiIiLzvKDy/R/nV/gYqNI9/C8fkutQfg6R3N3lferV2sgukAmJgkDAmXEZDDM4LoNYXXLmMYX3euKlWq0WERERERERERERERERERERERERERCYxRAJqKz2hrxhnAJacHNnK804iYOe5bPYW3/AG1rd8NzL9ebWpVqtERERFV0t5PW/wAup8BUcb3bu4qeje+Z3jevlcmmzZrGLswwumMGwLo9Jv4dRSgmVFvzAbZ/LcruUDKPGtzy+fy3L52jqlssz7Q1tidVbUr1KgdrGtwccMIOwT6VQhmPBLgIc5km9W47aJSWwy6NVIaBKqTdqVmtpm2OcwGwPBBLg3XN5wAg43cAC5quw48XknuMO2wATxmSZ5pS2qFlDojQSI4wnVNm3PIqX/HLb/Lnduz5VX5xH/a2rTmND/8AIHlPFQWbTdsN57bAXh5BBFZsCGhsTdxxBxVmkRYzKrRDmZW23E2yuzKSJQqIJNMeRH9p78bFP/jlt/lzu3Z8qrc4pH7W1R8xof8A5A8p4rfROl7faX1adDRrqjqN0VAK7Bcvglsy0TN05blXflNzHVXMt7/sr0LIDYrA9kaYP9v3X0u99Mfyh/8AqKX9Fp0t/Zt+yk/Df+X+P3WH2bTBEDRNQdPfFLD1tWRla38m37LI9m5G2J/H/Za0rFpdogaIqY4mbRTJPSTCy7LBN7Nv2R3s6XXxf4/dd1XFXp0RFynuyeX6J861/BRVug+/aublf4OJ6zhUF6ZeBWURU2AvcX3iGQA2DnBdeccMjzY6ulTGTBVlbn2WcVOSIYqytz7JDfNSd7fff7X5LTlOwalpynYNSd7fff7X5JynYNScp2DUo6j2Mcym6s5rqhdcaTi66BMYY5hRujtDg0gTNysQw9zHOa0SF9l07krWd+Fx7pOZLjDcM4HjYwIkZ5qdr2/qGz1LaomRG/qGy/xzaipbHZhTYGNJIG+PcAAB1DBaRIhiOrFaRYpiOrFb1WEjBxb1AH8QtWkC8TWrSBeJqPUv4rvZZ8q3rt0d63rs0dp4pqX8V3ss+VK7dHeldmjtPFNS/iu9lnypXbo70rs0dp4pqX8V3ss+VK7dHeldmjtPFNS/iu9lnypXbo70rs0dp4pqX8V3ss+VK7dHeldmjtPFNS/iu9lnypXbo70rs0dp4pqX8V3ss+VK7dHeldmjtPFNS/iu9lnypXbo70rs0dp4pqX8V3ss+VK7dHeldmjtPFNS/iu9lnypXbo70rs0dp4pqX8V3ss+VK7dHeldmjtPFNS/iu9lnypXbo70rs0dp4qra7M5xuio6+MnXWfZzE43dsDDbAUsOI1tpbZhM27duZTQ4jWiZbZhM27duZfQYDABMmBJiJO0xsVcynYqplOxaWgOum54wxE7Y/ZJ2TlOyVllWfWuWzKtbrXerfBLPVvNDoI3g5tO0HpR7apkj2VHSUOlvJ63+XU+AqGN7t3cVJRvfM7xvVPkl5DQ8wf7qKh+4b3KfKfxcTvX1lZVFRNofaGptLWtyyulxOPTeGHQty/qBvaTu4Lcv6gZ2k65cNqzaaN9jmEkBwLSREgEQYlYY6o4OwSG+o8OwtUgEYDAD3LVaEzvREV/uN+X6W86yfBWXmad79y99kj4OH6zldWVRdJERERcN740x/N3/wCnpf1XY6J/v2fdeX/En+L+X2TvjTH83f8A6el/VOif79n3T8Sf4v5fZUrZZLVUrUbTbbea4s5eWh1JjA3WAB3Oa7DJue5T0bJhZFDg6Zwl91BSctOpUIwWw7Xds+26S+2ukvPKCs0uddI5kS7c6ZFz3SfQMZMbtIaJ593bwUjSGisL93bw/wCTmWijREREXneUHl+j/Or/AAMVGke/hePyXWoXwdI7m7yvRK8uSiIiIiIiIiIiIiIiIiIiIiIiIiIiIiIsNaBMbTPpWSSVkkm9ZWFhERVabrlUsMxUl7TsBAAc3o2OG/nbsZSKzK2FnA/LVip3CvDDsLD8j8j4Yppbyet/l1PgKrRvdu7ilG98zvG9U+SXkNDzB+JUVD9w3uU+U/i4netrVVqteA15IbDqhc0QAXAXQQBiQXEmcAOkLpsawtm4X3SPru7SsQ2Q3Nm5tpsEjt+XaT2L6iqqkqle2EOaGtvNLiHGcRDSeaI50Rj/AL7JmwgWmZkc3rMrDIILSXGRzDjh2K20giRiDkRt6lCRK9QESsKIsK/3G/L9LedZPgrLzNO9+5e+yR8HD9ZyurKoukiIiIuGVbdQP/qGDqqNHrxXrm0iGM4XzhsCM3/8z5StO+qH8SO1atucw8Wrbko37f8AErDrRTOFOsKjz4rRWbj6pPTkcluyPDc6RI3/ADWRDeLXskMap+29WLBZNU0tvXhsEANb0MGYHRJW8aLyhnKW896ijReVdOUt57z/AMVljwcjOz1YEKtDitiCbTNZpNFjUZwZGbIyB8DaDZjmS8Jjbms121qk7b/Ba83icjy0urOrPtIJA1A6llbqFERed5QeX6P86v8AAxUaR7+F4/JdahfB0jubvK9FOMbc/VE/iPWry5Ms6IiIiIiIiIiIiIiIiIiIiIiIiIiIiIiIiIiIijtFK80tkiciMwdhHStmOqma3Y+o6ahp2otAbVBvY4taS10HMRMTIMHp3KQww61l3fbtkpHQg6Zh3YTt2yn3pVtojmNc92wXXNnrcRAHSsNhH9RAHf8AILDYBn1iAO+ewXrexWcsbjBc4lzyBAJO7bAEATsAWIj6xsuFg7liLErusuFg7vVqnUaiWlSnLmmfFJPXLSP91sHSBGK2a6QIxW7WgCBgBgANnUtSZ2lYJnaURYV/uN+X6W86yfBWXmad79y99kj4OH6zldWVRdJEREReW/Rzon+Bo+z+aIn6OdE/wNH2fzRFz7ukcnLJY7fozvWgyjrHWm/cEXrrKV2eq871q3QfftXNyv8ABxPWcKVemXgZTsCp0XYATE1ak9Rc8z0bMelcSATVa2ZE3vn3Wngvd5RazlIsQtDi2DAqzt6wDAR255js7FpTquuh2JdqjsxmRs39C1EaLUa8WuqHNbeNssykdQ6Jy0WA6TYRjsz2SqPz2ybMgE3Ca3LsWm/Lb+Yyi44RnjjHrU7nTLHB821vAWGzttVGFCqsjQnQQyIIREiQSSHDrXACzC8Cas1g6OYQDvcCR04AifWuw2rPrLyDKs+td2eiqtRjrzL9Sz35dcvUzeyE3JqzuyWrzArCYM81o2WK3CcKjqrXVc/Ws7J9XUtLVQqmCTTc4eKdU4FpO0O1ktyzHvVhj4YxAz23+ErVpDiQxMWgZ+tf4VbVcszXhoDyHO2kAge8n17VC8tLuqJBQRC0uJYJBbVGkiAbp3xMehYaQDatWkA2iai1L+K72WfKt67dHfxUldmjtPFNS/iu9lnypXbo70rs0dp4pqX8V3ss+VK7dHeldmjtPFNS/iu9lnypXbo7+KV2aO08VOo1Eq9pqlpkzdgyRHNO89CoUuK6E4EzqSMyMxxPZ6K9BkahwqVDcxlUx6zarXWB7ZGbWnSJlfeJSM1vrss3ZAkCc4/rJ3KTnQBDQJ3AkdudQHJTnAxCQwEPc0OMjJpIl2GwgWWkLFOqSYja4Z/umFpDpTnloq3lw1Kak5HhwWRnB86jYbrry+W6aw2t4kyZa47IMRn04/iooFIdJlaZJDsLZHP8lbp+TodePyYa0AwRcZisM2aRM615sEk76ESQRzQ7ZiCpBT21S5zSLGu7w65Vn+z0TlWwocQOJfEYbxIwwCb75gzEu5SsdM4RBj/hWYUXlJ2SkZLlUyh83qdaYe0OHcce3Wo31XAwKZPTLcfWVZDWkfm3quGNItdvWNc/hO9pnzLNRulv4LNRmlsPBNc/hO9pnzJUbpb+CVGaWw8FpVJdE0SYMgyyWnKQb2BxKy2Tbnb1s2Tbn7+Cjs9pfrNWWOLf35bzTsa6MD1jHeNq2fDZUrA24Y9q2fCZUrh1uFtvaJ7v+K8oFWREREUNJ5cX4kQbo9kGf/l7lQhPfHfEtlIyEu69egpkGDQINGkwOL213E55kgNErgALxbM9ihpW4au+4GQy+Y98SVFByjODXeLQ2sZdhkZK5TfZmrTjAgPFUxBDbOcxWaHCch2ysUzqhndD2t2YyWz+K3jUh5DgLKrmjvnLioKBk6CDCc/rcpDiuIIuLQ+Uu6qCjrRnDSYvY7JbmDu/JSupgtqtJHWtzdXjmVWHkRxqiI8NJMOzPKJcQM8rCRZYRapKTpaDvAPuViE8vhtcc4C5tMgtg0h8JpmGkjUZL6Pcb8v0t51k+CsvO0737l7XJHwcP1nK6sqi6SIiIiIiIi5T3ZPL9E+da/goq3QfftXNyv8ABxPWcKgV6UzlYvBtALgHXKHWuvhmBMS7A4DZtzJ/Aqny8TlWwhIm93YNd5zeJXZ5hRuZxKW6s1s6sMEgl5z5hINH5iM5AWxrtAknCJnoG0KU0qEAXE2Sn4Y9qqsyTS3vENrJuJqysscbQ04E5gb5EXgy2FUH8FsI7DORusUb8nUhgaXNsIrAzBEriZjA3i9ZY4ESMit4cRsRoc0zBUFIo8SjxDCiiTheF57lB5fo/wA6v8DFUpHv4Xj8l0KF8HSO5u8r0SvLkoiIiIiIiIiIiIiLV1OZxOIg+/8AqoIkEPnaRMS9a1eo9OMEMFUGq6sJ3zs1iyclE4NEukgAAHdgMJ9G5VSyFCLngkAATwsFmrsXWZGplMYyC4Ne95cWE/nBeetdibRO60iS2ZSGYJzLvaxIyyUsOjNk1wJvJHjeFVpOVYs4kJ7WmbWsMrjUkAQQb7L7k73GGJwBA6nRP4BZbQ2irImye29axMtRYhiEtHXLCb/0fl++K1fQwwzgN9AOPpiVFEohaz+nfINvlYPnvVqi5YbEjzpMgKz4k6sxXcJTInOUwDZaJTCkosgRJPXH/wCQAp6NDcxsnbZfKxUMq0iFHjVoYHaRWkfOSfVy3VlcxERERR1qV6MSADiBhewOEjEYwfQtmuqzsW7H1Z2fZb02BoDWgNAyAEAdQCwSSZlaucXGZMysrCwiIiIoyzHCednEbIxM7ch/wqj4Qa8lk+tfLsz23HMuxApZiQWiMWkQvy1pk2mdWy8TtkbBbioBRY9pAlrQCzCII6OgHqVVsCBHYas2tALOwj7YrqxadTsnxmmJKJEc5sa0Eua7NMWWkZswlcp3UhnJEkO2ZiMfcFadRWEmZNsj4iXALlQsrxmBgawdQPaLDc6cx4TMvssCiMRJgzhsxzO/aVltFY0kTMjOzNbetYmVY0RrHForMqivK2Tfyg5rJd5AW9NkACSYEYqaFD5NgbOclRpdINIjOikAViTIXW2r6Pcb8v0t51k+CsvO0737l7bJHwcP1nK6sqi6SIiIiIiIi5T3ZPL9E+da/goq3QfftXNyv8HE9ZwqBXpV4ISnaoKVEgEYEuMuO/fh1YBUoNGfDaRMTJmTj4ZrLBbYu7Tcp0ekRWuDSGMbVYyyTcCTnt6zrBM4KOrYy5l0nJjmA+dGJ9kYKJ9Bc+EIZNzS0HvkJnwFytQMvw4NLdSWsPXiMiuE7i0l1UHtLrzcLJG9SVqJcZwwIInEYBwIPocVvFoj3PMQETmDI3WCRG2/Mo6LlmDCo7aM5rqtV7SQZO6zg8EdxFoJtGcKZjYEYejAK7DbVbLdYFwqTF5WIX2+JmT3lee5QeX6P86v8DFUpHv4Xj8lfoXwdI7m7yvRK8uSiIiIiIiIiIiIiIiIq9Vpc8AjmNhxwm8dg6hE+pc+O0xowY4dRtv/ALHMO4XntkvR0CI2h0J0aE4GNEm0W+7Z+o2/qfc3ATOdHFxnAg/snd17unrUb+VfWMiCZVezhiewqxA5rA5Fpc0sAeIt1pvHfZINIuIN01hwMAib152c5c6M9niqPk4oM2TnN+N0jLwnJWhSKI6HUjFpZUgkgATrBza8pWzq1prayt287ECQ7YRnG8459StUMfqttAmDmI+eJ7lyMtuAIhCoQHOLSwzJa4zE8AP0g2iZU6vLgoiIiIiIiISiSREREREUVpDiLrcJwJ/dG0jpVSliI5lSHnsJwGfxwXXyM6iwo5j0mRqCbWm57swOAF5xAlnWLsQA3mtj8Dl1YetRljg5gY2TW5vAjZYrLaRDfDjujxZxooNuBDmmRP8AdaLLBIDOoHWXOWg814GWEulo9AwVR9CcWkFs+q8DsmZtHhsXZg5chNiNc2IRKLBc609YNaREd/8ARNud16kZTN7Fu0EGcubdM9PjetTw4LzE67SbQQZ9ktm1c+kU2CKKBR4gHVcxzatp60wRmkbDO8SVldNeWV/uN+X6W86yfBWXmad79y99kj4OH6zldWVRdJERERERERcp7snl+ifOtfwUVboPv2rm5X+Dies4VBemXgVHWnAjGMxvG2OlbNlcVu2VxWnfP3H+z+azyfaNazyfaNad8/cf7P5pyfaNacn2jWnfP3H+z+acn2jWnJ9o1r59vsYq17PX57dQahu3JvX2gZ3sMulQRKLXiMfWHVntV2BFEODEhEjryz3SmrVqtbg281rsMSC084RlIkgzGw7oxVuHCBMidvreFWhwWuNUm/tu9d471bpPloJBbIyMSOgwoXCRlNQuEjKc1pWdUnmNaR955b7gwrZoZ+onVP5hZaGH8xI7hP5hR363Dp9o76S2lCxOocVvVhaR8o+pL9bh0+0d9JJQsTqHFKsLSPlH1JfrcOn2jvpJKFidQ4pVhaR8o+pL9bh0+0d9JJQsTqHFKsLSPlH1JfrcOn2jvpJKFidQ4pVhaR8o+pL9bh0+0d9JJQsTqHFKsLSPlH1JfrcOn2jvpJKFidQ4pVg6R8o+pL9bh0+0d9JJQsTqHFKsHSPlH1JfrcOn2jvpJKFidQ4pVg6R8o+pL9bh0+0d9JJQsTqHFKsHSPlH1JfrcOn2jvpJKFidQ4pVhaR8o+pL9bh0+0d9JJQsTqHFKsLSPlH1JfrcOn2jvpJKFidQ4pVhaR8o+pL9bh0+0d9JJQsTqHFKsLSPlH1JfrcOn2jvpJKFidQ4pVhaR8o+pa1W1HC66lScNxeSPUaSy0saZtcR4f7LLTDaZteQe7/ZaWWpVFS4WgsxkhznFp3Xi0SOjPHNbPbDLawNvdKe0raI2GWVgbe6U/CZV5V1WREREREUFscQ0FpiHMnCZBcAR6it4YBMjgdykhAF0jgdynWijREV/uN+X6W86yfBWXmad79y99kj4OH6zldWVRdJERERERERcp7snl+ifOtfwUVboPv2rm5X+Dies4VBemXgVpUqgFoJguMDpMEx6gVkNJBIzLZrCQSMy3WFqiIiIvk6V0nUp2qyUWxdrGqHyJPNa0iDszVSNEc2LDaLjOfgujRYLH0aM83tqy8Zgr6rmgxOzEK4CQueCRcsrCwiIiIiIiIiIiIiIiIiIiIiIiIiIiIiIiIiIsMYAIGACySSZlZJJMysrCwsPdAnHDdj7lkCZksgTMllrgRIMg4gjb1LBEkIlYURYVe3nmdbmAe21SQh1vA7lLBHW8DuKsKNRIiK/wBxvy/S3nWT4Ky8zTvfuXvskfBw/WcrqyqLpIiIiIiIiLlPdk8v0T51r+CirdB9+1c3K/wcT1nCoL0y8CsPaCIOIKyCQZhZBIMwoSx7fF54/dJxHmnb1H14Y7za6+w+vVmrCSbXfmsOPH7asN6VZrpAOIiQc2zMSNkwfUtXMLb1q5hbabscykWq0XneUHl+j/Or/AxUaR7+F4/JdahfB0jubvK+1arTcjml04CC0EnHmtBIk4LpQ4dfPLXrsXOhwq+eWvXYt7JXvsbUALQ4AgGJg5TCxEZUcW4LWIzk3lk5yUq0WihqtqE81zGiP2mlxJxnJwgZb9q3bUl1gdcvkVI0wwOsCT3y+RWurrfv0+yd9VbTh6J1jgs1oOifMPpWLlbiU+zd9VJw8DrHBZrQd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c2qBJqUwBiSabsOv7VAYZsDTr+yAwiZBp8w+laaPZUF68W3Di0BrmnEyZBcYE478dkLMUsMpX57Z/ILaOYZlVnPPbMbh6xVqqHRzSAd5BcPUCPxUTZTt9b1C2rPrcOKgp2Q3g+o++W4gQGtacRLRiZh0YkqQxBItaJA6/XgpHRRItYJA+JPqWCsqJQoiK/3G/L9LedZPgrLzNO9+5e+yR8HD9ZyurKoukiIiIiIiIuU92U/9fonzrX8FFQx6S+jQzFh3i5ObQ6T/SiDqm9fPv8AQqrfa6lAAFjdvFVnex9DJJD3DxHBL/QPeqv4oyhiPKrf4WybonzFNZ0D3p+KMoYjyp+Fsm6J8xUVopteMRliCDBGIOB2YgLo0b2yjwx/Uhg9xl3zmD8pKjE9kYQdODFLb5ggOHZnF1t81qKH36ntK7C9s4RnykGXcQd9WW1VIvshFEuTiNPe0jcXT2KKtQp323ny7G5ecL2QvXJE7phbR/auEXkwYFcNtmerLYfWZKP7MRhDlFihhdmDa0++0es6no0WtJcJLjmSZPVOwdGSiie2bXQrIRDsJ9Xvnfs7JrJ9kIjogDooqdjZHVMjxme7Mt6cNAa0AAAADcBgAuTG9rKc91YSHhPeuoz2VoImX1nE2zJ4SWb5XNjZbp8UEOimRws3WrpQci0CEQWwhMYie9YvHeVUfTaS9pa6I4g5i4yVtlEo7HBzYbQRnDQCjGkmACT0KuysHAtv7L1O6REnXKS48TLThnIOE5TuXUg5WyhB/LEdZaZ271zY2SKBG/NCbhZZuWt/oCvM9qacHTMiMJLnP9lcnuaQAQcZ8Vl0gAlpAOXT1b1cb7W0kEF8IS8RPxt3Km/2OopBDIjp9sjskN4Wt9T/AIx/w/z/ANVW/Bf+f+H+y3aCfFaXRiYGXqU0T2uZP+lBJHaZbg5RQ/Y18v6sYA9jZ7y3cjwREtInKZE9WCiPteRfA/l/qpB7GA3R/wCH+y1Dh0qeH7X0ct68NwPZIjWZblBE9jY4d1IoI7QQdQnvWbw6f79K3/F1E0HbOK0/BtK/cbt4JeHT/fpT8XUTQds4p+DaV+43bwS8On+/Sn4uomg7ZxT8G0r9xu3ggcFJD9rKG50nBw7SB8iVpE9j6Y1s2uaThaN4WZG/8f6Kf8TZP0j5Sq/4UyjgPMnpCssy7k9zQeVA771Wf7O5Ra4jkp9xEkhWYWU6HEE2xW65b1Vi5Ip0IydCd4Ce6aQp4dJgxDVY8E9hBVeJQ6RCbWiQ3AYlpA2op1WWERERERERERERX+435fpbzrJ8FZeZp3v3L32SPg4frOV1ZVF0kRERERERFyjuzeX6J861/BRVLKPwz/WdWKL71q+avIrtoiIiIiIiLzun/LrB51f4GLoUX4aN/wDO8qtG97D8V6Jc9WURERERFe0XVul5LNYy5DwDBDSRiDsxhWaM6rWJbMSt7lFFE5AGRzK9XoXBXAcXjU0iCRBul7C0OG8DBWnsqCIJzsb3ynnUTXVqtkrSpjoVhe4BjgBVa1uJ5wNJ7g0E73NaJ6VtzNhcRLOJaiZawFry5kDPN8woxZC6nRDmOBFOuQLrvGD8JGcLXkazGBwzO1zW1eTnEHONy07ypS54Y9zWPptcwAkgOYS7MgiXCAehacjDmXATAIEu8W8As13WCd87VS0fZDUqOp3i1gk1HfusaZJMYE4D0wq8CEXvLZybn7gpIjw1oOfN3qzWOuv1bt1lNhFFmyGlsjpIDrx6Sp3f1qz5WAdUd3CcytB1JNnab1NSsdLO5el9nEEu5utD7zcD90Eda3EGFfKdrbLbJzmNi1L346WySitGj2U2+K994VAHD9lzHkCTMCABIjatH0dkNtxM524EH1NbNiOcb5XbV8dUFYRERERERERERYWVkFSwo0SEZw3Fp7DLcoosKHFEojQ4donvS+d5U/SFL/dd5jxUPMaL+03yjgl87ynSFL/dd5jxTmNF/ab5RwWQ87/91LCyrTYRm2K7xM981FFyXQook+E3VLdJL53rTpOmVq3Kunf+Y7rvBb9HUSrU5JsrvyhNYf7AVnp3KH7p2cFV6Cyd+yFnWHo9SlHtFlANAr3Gdwmew9ijPs7k4uLuTvErzLvHb2r6HcaP/X6W86yfBWXcg0p9JYIz7zfLUqoorKL/AEYdwu3rqykWURERERERFz3up8l7Za61ir2NtNxsxrlwqOuj7QUw2N/iu9yijwRGhlhzreG8scHBeZ8FtO8Cydq5cvoWFpHYrnP34BPBbTvAsnauToWFpHYnP34BPBbTvAsnauToWFpHYnP34BPBbTvAsnauToWFpHYnP34BPBbTvAsnauToWFpHYnP34BUbbyD03UrUaxo2UGiXkAVTBvgAz6lPDyYxkN7A49aWxRupbnOa6VyveC2neBZO1coOhYWkdik5+/AJ4Lad4Fk7VydCwtI7E5+/AJ4Lad4Fk7VydCwtI7E5+/AJ4Lad4Fk7VydCwtI7E5+/ALZvJjToyoWUdVVyyMjQxc4rHP3YBPBnT2P2Nlxz+2dj1706HZplOfO0QjuTOnjnRspiM6ztmSHI7De8pz5w/SFZsmg9PNcXOs9kfIg3qz5zBkOBkHBTQ8mMY4kuJnjxWjqW4iQACjraA0+5xdqbMMI/XvOG6SZIWj8lNc6dcrIpjgJVQom8mNPDKhZR1VnBaDI0MXPK25845gs+DenpnU2WRkdc/BZ6IZfXKc+dohYHJnT3Bsu/9c71rHQ7NMpz52iFnwa09BGpssHEjXOg9J3rPQ7JSrlOfO0QtPBbTvAsnauWvQsLSOxZ5+/AJ4Lad4Fk7VydCwtI7E5+/AJ4Lad4Fk7VydCwtI7E5+/AJ4Lad4Fk7VydCwtI7E5+/AJ4Lad4Fk7VydCwtI7E5+/AJ4Lad4Fk7VydCwtI7E5+/AJ4Lad4Fk7VydCwtI7E5+/AJ4Lad4Fk7VydCwtI7E5+/AJ4Lad4Fk7VydCwtI7E5+/AJ4Lad4Fk7VydCwtI7E5+/AJ4Lad4Fk7VydCwtI7E5+/AJ4Lad4Fk7VydCwtI7E5+/AJ4Lad4Fk7VydCwtI7E5+/AJ4Lad4Fk7VydCwtI7E5+/AL03cs5L2yyVrbXtjabTaTQLRTdeH2YqB07vGb711IEEQYYYMypxHl7i4roSlWiIiIiIiIiIiIiIiIiIiIiIiIiIiIiIiIiIiIiIiIiIiIiIiIiIiIiIiIiIiIiIiIiIiIiIiIiIiIiIiIiIiIi/9k="/>
          <p:cNvSpPr/>
          <p:nvPr/>
        </p:nvSpPr>
        <p:spPr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3"/>
          <p:cNvSpPr txBox="1"/>
          <p:nvPr/>
        </p:nvSpPr>
        <p:spPr>
          <a:xfrm>
            <a:off x="11113" y="1806575"/>
            <a:ext cx="6457950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Mix the top sand layer by hand or with a stick 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Scoop out the dirty water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may need to do this more than one time 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1" name="Google Shape;311;p23" descr="https://image2.slideserve.com/4442228/schmutzdecke-scraping-n.jp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2008188"/>
            <a:ext cx="27178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4"/>
          <p:cNvSpPr txBox="1">
            <a:spLocks noGrp="1"/>
          </p:cNvSpPr>
          <p:nvPr>
            <p:ph type="title"/>
          </p:nvPr>
        </p:nvSpPr>
        <p:spPr>
          <a:xfrm>
            <a:off x="0" y="1560646"/>
            <a:ext cx="7368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solidFill>
                  <a:srgbClr val="0B55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can an advanced BSF remove?</a:t>
            </a:r>
            <a:endParaRPr>
              <a:solidFill>
                <a:srgbClr val="0B55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24"/>
          <p:cNvSpPr txBox="1">
            <a:spLocks noGrp="1"/>
          </p:cNvSpPr>
          <p:nvPr>
            <p:ph type="sldNum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18" name="Google Shape;318;p24" descr="data:image/jpeg;base64,/9j/4AAQSkZJRgABAQAAAQABAAD/2wCEAAkGBxITEBUQEhMWExUVFxcXFxgXGBgYGhUdFxUYGBYWFRgbHCggGRolGxYVITEhJTUrLi4uGR81ODMsNygtOisBCgoKDg0OGxAQGzcmICY3LTAyLzAtNy8rLS8vMjAtLS01LSs3LzIrMy43LS8tKy0tLTAyLSstKy04MC0tLS8rLf/AABEIAJABQAMBEQACEQEDEQH/xAAbAAEAAgMBAQAAAAAAAAAAAAAAAwQBAgcGBf/EAE0QAAEDAQQFBQ0ECAUCBwAAAAEAAhEDBBIhMQUTQVFTBiJhcZMHFBYyNHKBkZKhstLTI2Kx4RczQlJUVdHwFXOUwfEk4jVDRGOis8L/xAAbAQEAAgMBAQAAAAAAAAAAAAAAAwQBAgUGB//EAEERAAECAgUHCQYFBQADAQAAAAEAAgMRBBIhMVEFQVKRobHRExQVImFxgZLwBjM0wdLhFjJCU6IjYmPi8VRygkP/2gAMAwEAAhEDEQA/AO4oiIiIiIiIiIiIiIiIiIiIiIiIiIiIiIiIiIiIiIiIiIiIiIiIiIiIiIiIiIiIiIiIiIiIiIiIiIiIiIiIiIi+bpHTtCjaLPZqjiKlpLxSAaSHasAvkjAYOGaIvpIiIiIiIiIiIiIiIiIiIiIiIiIiIiIiIiIiIiIiIiIiIiIiIiIiIiIiIir223UqLQ6tUZSaTAL3NaCYJgFxzgH1KSHCiRTJjST2Ce5YJAvVhRrKIiIiIi8/oLlL3xbrdY9Vc7zNEX797Wa1rneLdF2Lu8zOxEXoERERERERERc/5df+N6E8+2f/AFU0RdARERERERERFDWtdNr2U3Pa19SbjS4Bz7udwEy6JGW9EUyIiIiIiIiIiIiIiIiIiIiIiIiIiIiIiIiIiIiIiIiIobXaW06b6rzDWNc9xiYDQScBngFvDYYjwxt5s1oTJeHsXKOwl119ay9/1Hlj2VBfc0vfdNkvgA4D7OcQDjddkbkSkND+Ta48mLpGVo/VK3PbLwmL1qBnzr7Nm0lR0bY7PSt9ppMcGCmHEwHljQOYImALuzb0qGmRmRo74jBIEk60aJCRVCvp20W5tZ+iqtN1OkNUHFs62q9skteXi42m11MzDpLiIwV2BBo0GpzoGbrb5SbmslbWtziQkZ2rUkn8qktfK6x2p1OxWe1jWVqlx+qeL7GhrnVAHiYJDS282TjIO0VaKyrXiymGYiyZMhxkb5eC2dgpKXKKjYQadvr07Pec80W1KhqPLQcXXziWS6GzjAxxMNxS3QnOBYZ2W2SGrHHt7pk2edeO5IcstH09LaWr1LVSbTrOsppOJwqXKdQOu9RI9aqLZe0/SNon+Oo+1+SIn6RtE/x1H2vyRE/SNon+Oo+1+SIvUoiIi533Qq7WaZ0K95DWh9sknZ9lSWzGF5qtFq0iRGw2lzzIBeppcqLOaj2F4DWht18mHT4wGGEYdc9CtuoEYMDpWnNguczLFGMRzC4ACVuY46lHYeVtne54cdWAeaXftjf0Ho/sbRMnRWAEW/JRwMt0aK5wJqyuJz+sFu/lTZxUYwPBa4Ol2MNjIHDGcfdvWBQI1Uki0ZsVu7LFGERrA6wztww1+r1p4WWfXaqeZH6zZO6IyjbvWejovJ1s+C06ao3L8nOzSzTw+6kPKiz65tIOkOHj/sg4QD78dmHo15hG5MvI8M636Yo3LCEDYc+aeYev+eM5caWpHTmh+e27Tdai5wMgF1Ngj3D1qE0eJJtlpnZ3K0KbBJd1hJspmeM+C9d4WUNfq55kfrNl7aOqIx3qx0fF5OtK3DsVLpqj8vyc+rL82afras0OVlndVdTJutHivOTt+Gzo39COydFDA4WnDBIeW6M6K5hMgLjmPrNitK3LCg2rcxcyP1gxE7ozI6fctm5NillbPgtX5dozYtS8aQx9Z1nSPK2ixrDTIq3iLwGBa2MTlnlgsQcnRHkh1izSct0eE1pYa075Zh6zLGkeVtFmrLDrA4m9GbRHSRzpI9RSFk6I+tWswWKTluBDqFhrA3yzDZb91JbeVlnYGlrtZeImJ5owlzsNgOW1Yh5PjOJmJS2reNlqjQw0tNaeGYYngt7RypszaZe198xgzEEnYDhgtWUCMX1SJdq2iZYorYRe10zhn+ygdyxs1wuF4ujBpEY7ATkOtbjJkatI3YqI5eotSsJzwl87ltT5WUNUxxdz3Foc3K7Jhzj90YlYOT4tcgCwZ1s3LVHMJribTIEYYnuCm0ryko0WNc0ireIwa4SBmXerYtIFCiRHEGyWKlpeVYEBgcDWngc2Kzb+UtCmxr2vFS84CGnECec7LYPWkKgxXuIIlL0Ej5Vo8JgcHAzMrNp8NqxaOU9maWgPDrxgkZNG9yMoEZwJIlLakTK9FYWgOnPDN2lNK8paNJrXNIqlxGDXCQDm73ZfgswKDEiEg2d6xS8rQIDQQa05WA5sVG7lZZr7WBxIdm6IDcJEznuWRk6NVJI8MVoctUWu1gN+fMEPKmga7aTXAtMy84NB/ZA/rkPwcwi8mXkW4LPTNHMdsJpsOfN2D7+hi3crbOxzA06wOPOLf2Bv6T0f2cw8nRXgk2fNax8t0aG5oBrTvIzD1mUln5VWZ9QMDiJHjOENmYjHb7lq/J8ZraxC3h5ZosSJUDvE2DuW1LlPZS5zdZEbTk7LFp9PuWHUCOADJbNyvRHOLa8paj3KtozlZReXioRThxukzDmzgeh0RI/sSRsnRGAFtuPYVBRctwIhcIhqyNhzEZvHFZ8LaGvNMkauBDxJlxOIOGWOfQU6Oi8mHAW4LPTdH5csJ6tlvb6zqlyg5TWd9ltdK9/5FUNJBh80nYDDf65C0fQIzWVpfZSw8r0aJFMMO7jmK8xyV5QUv8AoUHNJdcp0yyY1jXP52P7pbeB69qs0KhxOUbEBskTPAys23LEXKsFnKNd+ZubH1nwXO/8AD++hbqzAWVhbq9Wk5phzXA3mgPAnM9GOOCQaIHwXszgmXgufScpOhUqFENjXNExhM/LFZp6UtGkqxttrY0us9NtnptLZDqmMlzSM5N47BK2yTRBEi1ogsF/z9YqzlalgBkJjvzWkg/pHb25lrbLXatGa6y2W8+hbmClDjIbUPMJbsDy3DpB+6IjynCe6PXl+b1Lgt8l5SEeC4xDItmT3Yre1aCqUabXWQuZXsjWPY9gAL3mTUxiXc27Ay5xGMldCkUMNoQYwWzn3ys+blzaJlUiPXiGx5N/6QLuwWzmreh679JWmrpS1MYS+KdNkS1oYIcQDO3f97oVPJtGBBiOHcpMvU5zXCDDMs5lsHz1L677NZgYNFmH/ALM+8NXYFFaROqNi4AiUgiYefN91rqLLwWdj/wBizzRuiNizXpOmfN91h9ns0YUmA7DqJ913FBRWztaNiyIlIna4+f7rWy0rO5xpmjTDwL36oC8Ji82RlOzYsxKIxra1US8NSzEfSGtr1zK782fCwrvS8avoaIi5T3ZPL9E+da/goq3QfftXNyv8HE9ZwqC9MvAoiIiIiIiLzvKDy/R/nV/gYqNI9/C8fkutQfg6R3N3lferV2sgukAmJgkDAmXEZDDM4LoNYXXLmMYX3euKlWq0WERERERERERERERERERERERERERCYxRAJqKz2hrxhnAJacHNnK804iYOe5bPYW3/AG1rd8NzL9ebWpVqtERERFV0t5PW/wAup8BUcb3bu4qeje+Z3jevlcmmzZrGLswwumMGwLo9Jv4dRSgmVFvzAbZ/LcruUDKPGtzy+fy3L52jqlssz7Q1tidVbUr1KgdrGtwccMIOwT6VQhmPBLgIc5km9W47aJSWwy6NVIaBKqTdqVmtpm2OcwGwPBBLg3XN5wAg43cAC5quw48XknuMO2wATxmSZ5pS2qFlDojQSI4wnVNm3PIqX/HLb/Lnduz5VX5xH/a2rTmND/8AIHlPFQWbTdsN57bAXh5BBFZsCGhsTdxxBxVmkRYzKrRDmZW23E2yuzKSJQqIJNMeRH9p78bFP/jlt/lzu3Z8qrc4pH7W1R8xof8A5A8p4rfROl7faX1adDRrqjqN0VAK7Bcvglsy0TN05blXflNzHVXMt7/sr0LIDYrA9kaYP9v3X0u99Mfyh/8AqKX9Fp0t/Zt+yk/Df+X+P3WH2bTBEDRNQdPfFLD1tWRla38m37LI9m5G2J/H/Za0rFpdogaIqY4mbRTJPSTCy7LBN7Nv2R3s6XXxf4/dd1XFXp0RFynuyeX6J861/BRVug+/aublf4OJ6zhUF6ZeBWURU2AvcX3iGQA2DnBdeccMjzY6ulTGTBVlbn2WcVOSIYqytz7JDfNSd7fff7X5LTlOwalpynYNSd7fff7X5JynYNScp2DUo6j2Mcym6s5rqhdcaTi66BMYY5hRujtDg0gTNysQw9zHOa0SF9l07krWd+Fx7pOZLjDcM4HjYwIkZ5qdr2/qGz1LaomRG/qGy/xzaipbHZhTYGNJIG+PcAAB1DBaRIhiOrFaRYpiOrFb1WEjBxb1AH8QtWkC8TWrSBeJqPUv4rvZZ8q3rt0d63rs0dp4pqX8V3ss+VK7dHeldmjtPFNS/iu9lnypXbo70rs0dp4pqX8V3ss+VK7dHeldmjtPFNS/iu9lnypXbo70rs0dp4pqX8V3ss+VK7dHeldmjtPFNS/iu9lnypXbo70rs0dp4pqX8V3ss+VK7dHeldmjtPFNS/iu9lnypXbo70rs0dp4pqX8V3ss+VK7dHeldmjtPFNS/iu9lnypXbo70rs0dp4pqX8V3ss+VK7dHeldmjtPFNS/iu9lnypXbo70rs0dp4qra7M5xuio6+MnXWfZzE43dsDDbAUsOI1tpbZhM27duZTQ4jWiZbZhM27duZfQYDABMmBJiJO0xsVcynYqplOxaWgOum54wxE7Y/ZJ2TlOyVllWfWuWzKtbrXerfBLPVvNDoI3g5tO0HpR7apkj2VHSUOlvJ63+XU+AqGN7t3cVJRvfM7xvVPkl5DQ8wf7qKh+4b3KfKfxcTvX1lZVFRNofaGptLWtyyulxOPTeGHQty/qBvaTu4Lcv6gZ2k65cNqzaaN9jmEkBwLSREgEQYlYY6o4OwSG+o8OwtUgEYDAD3LVaEzvREV/uN+X6W86yfBWXmad79y99kj4OH6zldWVRdJERERcN740x/N3/wCnpf1XY6J/v2fdeX/En+L+X2TvjTH83f8A6el/VOif79n3T8Sf4v5fZUrZZLVUrUbTbbea4s5eWh1JjA3WAB3Oa7DJue5T0bJhZFDg6Zwl91BSctOpUIwWw7Xds+26S+2ukvPKCs0uddI5kS7c6ZFz3SfQMZMbtIaJ593bwUjSGisL93bw/wCTmWijREREXneUHl+j/Or/AAMVGke/hePyXWoXwdI7m7yvRK8uSiIiIiIiIiIiIiIiIiIiIiIiIiIiIiIsNaBMbTPpWSSVkkm9ZWFhERVabrlUsMxUl7TsBAAc3o2OG/nbsZSKzK2FnA/LVip3CvDDsLD8j8j4Yppbyet/l1PgKrRvdu7ilG98zvG9U+SXkNDzB+JUVD9w3uU+U/i4netrVVqteA15IbDqhc0QAXAXQQBiQXEmcAOkLpsawtm4X3SPru7SsQ2Q3Nm5tpsEjt+XaT2L6iqqkqle2EOaGtvNLiHGcRDSeaI50Rj/AL7JmwgWmZkc3rMrDIILSXGRzDjh2K20giRiDkRt6lCRK9QESsKIsK/3G/L9LedZPgrLzNO9+5e+yR8HD9ZyurKoukiIiIuGVbdQP/qGDqqNHrxXrm0iGM4XzhsCM3/8z5StO+qH8SO1atucw8Wrbko37f8AErDrRTOFOsKjz4rRWbj6pPTkcluyPDc6RI3/ADWRDeLXskMap+29WLBZNU0tvXhsEANb0MGYHRJW8aLyhnKW896ijReVdOUt57z/AMVljwcjOz1YEKtDitiCbTNZpNFjUZwZGbIyB8DaDZjmS8Jjbms121qk7b/Ba83icjy0urOrPtIJA1A6llbqFERed5QeX6P86v8AAxUaR7+F4/JdahfB0jubvK9FOMbc/VE/iPWry5Ms6IiIiIiIiIiIiIiIiIiIiIiIiIiIiIiIiIiIijtFK80tkiciMwdhHStmOqma3Y+o6ahp2otAbVBvY4taS10HMRMTIMHp3KQww61l3fbtkpHQg6Zh3YTt2yn3pVtojmNc92wXXNnrcRAHSsNhH9RAHf8AILDYBn1iAO+ewXrexWcsbjBc4lzyBAJO7bAEATsAWIj6xsuFg7liLErusuFg7vVqnUaiWlSnLmmfFJPXLSP91sHSBGK2a6QIxW7WgCBgBgANnUtSZ2lYJnaURYV/uN+X6W86yfBWXmad79y99kj4OH6zldWVRdJEREReW/Rzon+Bo+z+aIn6OdE/wNH2fzRFz7ukcnLJY7fozvWgyjrHWm/cEXrrKV2eq871q3QfftXNyv8ABxPWcKVemXgZTsCp0XYATE1ak9Rc8z0bMelcSATVa2ZE3vn3Wngvd5RazlIsQtDi2DAqzt6wDAR255js7FpTquuh2JdqjsxmRs39C1EaLUa8WuqHNbeNssykdQ6Jy0WA6TYRjsz2SqPz2ybMgE3Ca3LsWm/Lb+Yyi44RnjjHrU7nTLHB821vAWGzttVGFCqsjQnQQyIIREiQSSHDrXACzC8Cas1g6OYQDvcCR04AifWuw2rPrLyDKs+td2eiqtRjrzL9Sz35dcvUzeyE3JqzuyWrzArCYM81o2WK3CcKjqrXVc/Ws7J9XUtLVQqmCTTc4eKdU4FpO0O1ktyzHvVhj4YxAz23+ErVpDiQxMWgZ+tf4VbVcszXhoDyHO2kAge8n17VC8tLuqJBQRC0uJYJBbVGkiAbp3xMehYaQDatWkA2iai1L+K72WfKt67dHfxUldmjtPFNS/iu9lnypXbo70rs0dp4pqX8V3ss+VK7dHeldmjtPFNS/iu9lnypXbo7+KV2aO08VOo1Eq9pqlpkzdgyRHNO89CoUuK6E4EzqSMyMxxPZ6K9BkahwqVDcxlUx6zarXWB7ZGbWnSJlfeJSM1vrss3ZAkCc4/rJ3KTnQBDQJ3AkdudQHJTnAxCQwEPc0OMjJpIl2GwgWWkLFOqSYja4Z/umFpDpTnloq3lw1Kak5HhwWRnB86jYbrry+W6aw2t4kyZa47IMRn04/iooFIdJlaZJDsLZHP8lbp+TodePyYa0AwRcZisM2aRM615sEk76ESQRzQ7ZiCpBT21S5zSLGu7w65Vn+z0TlWwocQOJfEYbxIwwCb75gzEu5SsdM4RBj/hWYUXlJ2SkZLlUyh83qdaYe0OHcce3Wo31XAwKZPTLcfWVZDWkfm3quGNItdvWNc/hO9pnzLNRulv4LNRmlsPBNc/hO9pnzJUbpb+CVGaWw8FpVJdE0SYMgyyWnKQb2BxKy2Tbnb1s2Tbn7+Cjs9pfrNWWOLf35bzTsa6MD1jHeNq2fDZUrA24Y9q2fCZUrh1uFtvaJ7v+K8oFWREREUNJ5cX4kQbo9kGf/l7lQhPfHfEtlIyEu69egpkGDQINGkwOL213E55kgNErgALxbM9ihpW4au+4GQy+Y98SVFByjODXeLQ2sZdhkZK5TfZmrTjAgPFUxBDbOcxWaHCch2ysUzqhndD2t2YyWz+K3jUh5DgLKrmjvnLioKBk6CDCc/rcpDiuIIuLQ+Uu6qCjrRnDSYvY7JbmDu/JSupgtqtJHWtzdXjmVWHkRxqiI8NJMOzPKJcQM8rCRZYRapKTpaDvAPuViE8vhtcc4C5tMgtg0h8JpmGkjUZL6Pcb8v0t51k+CsvO0737l7XJHwcP1nK6sqi6SIiIiIiIi5T3ZPL9E+da/goq3QfftXNyv8ABxPWcKgV6UzlYvBtALgHXKHWuvhmBMS7A4DZtzJ/Aqny8TlWwhIm93YNd5zeJXZ5hRuZxKW6s1s6sMEgl5z5hINH5iM5AWxrtAknCJnoG0KU0qEAXE2Sn4Y9qqsyTS3vENrJuJqysscbQ04E5gb5EXgy2FUH8FsI7DORusUb8nUhgaXNsIrAzBEriZjA3i9ZY4ESMit4cRsRoc0zBUFIo8SjxDCiiTheF57lB5fo/wA6v8DFUpHv4Xj8l0KF8HSO5u8r0SvLkoiIiIiIiIiIiIiLV1OZxOIg+/8AqoIkEPnaRMS9a1eo9OMEMFUGq6sJ3zs1iyclE4NEukgAAHdgMJ9G5VSyFCLngkAATwsFmrsXWZGplMYyC4Ne95cWE/nBeetdibRO60iS2ZSGYJzLvaxIyyUsOjNk1wJvJHjeFVpOVYs4kJ7WmbWsMrjUkAQQb7L7k73GGJwBA6nRP4BZbQ2irImye29axMtRYhiEtHXLCb/0fl++K1fQwwzgN9AOPpiVFEohaz+nfINvlYPnvVqi5YbEjzpMgKz4k6sxXcJTInOUwDZaJTCkosgRJPXH/wCQAp6NDcxsnbZfKxUMq0iFHjVoYHaRWkfOSfVy3VlcxERERR1qV6MSADiBhewOEjEYwfQtmuqzsW7H1Z2fZb02BoDWgNAyAEAdQCwSSZlaucXGZMysrCwiIiIoyzHCednEbIxM7ch/wqj4Qa8lk+tfLsz23HMuxApZiQWiMWkQvy1pk2mdWy8TtkbBbioBRY9pAlrQCzCII6OgHqVVsCBHYas2tALOwj7YrqxadTsnxmmJKJEc5sa0Eua7NMWWkZswlcp3UhnJEkO2ZiMfcFadRWEmZNsj4iXALlQsrxmBgawdQPaLDc6cx4TMvssCiMRJgzhsxzO/aVltFY0kTMjOzNbetYmVY0RrHForMqivK2Tfyg5rJd5AW9NkACSYEYqaFD5NgbOclRpdINIjOikAViTIXW2r6Pcb8v0t51k+CsvO0737l7bJHwcP1nK6sqi6SIiIiIiIi5T3ZPL9E+da/goq3QfftXNyv8HE9ZwqBXpV4ISnaoKVEgEYEuMuO/fh1YBUoNGfDaRMTJmTj4ZrLBbYu7Tcp0ekRWuDSGMbVYyyTcCTnt6zrBM4KOrYy5l0nJjmA+dGJ9kYKJ9Bc+EIZNzS0HvkJnwFytQMvw4NLdSWsPXiMiuE7i0l1UHtLrzcLJG9SVqJcZwwIInEYBwIPocVvFoj3PMQETmDI3WCRG2/Mo6LlmDCo7aM5rqtV7SQZO6zg8EdxFoJtGcKZjYEYejAK7DbVbLdYFwqTF5WIX2+JmT3lee5QeX6P86v8DFUpHv4Xj8lfoXwdI7m7yvRK8uSiIiIiIiIiIiIiIiIq9Vpc8AjmNhxwm8dg6hE+pc+O0xowY4dRtv/ALHMO4XntkvR0CI2h0J0aE4GNEm0W+7Z+o2/qfc3ATOdHFxnAg/snd17unrUb+VfWMiCZVezhiewqxA5rA5Fpc0sAeIt1pvHfZINIuIN01hwMAib152c5c6M9niqPk4oM2TnN+N0jLwnJWhSKI6HUjFpZUgkgATrBza8pWzq1prayt287ECQ7YRnG8459StUMfqttAmDmI+eJ7lyMtuAIhCoQHOLSwzJa4zE8AP0g2iZU6vLgoiIiIiIiISiSREREREUVpDiLrcJwJ/dG0jpVSliI5lSHnsJwGfxwXXyM6iwo5j0mRqCbWm57swOAF5xAlnWLsQA3mtj8Dl1YetRljg5gY2TW5vAjZYrLaRDfDjujxZxooNuBDmmRP8AdaLLBIDOoHWXOWg814GWEulo9AwVR9CcWkFs+q8DsmZtHhsXZg5chNiNc2IRKLBc609YNaREd/8ARNud16kZTN7Fu0EGcubdM9PjetTw4LzE67SbQQZ9ktm1c+kU2CKKBR4gHVcxzatp60wRmkbDO8SVldNeWV/uN+X6W86yfBWXmad79y99kj4OH6zldWVRdJERERERERcp7snl+ifOtfwUVboPv2rm5X+Dies4VBemXgVHWnAjGMxvG2OlbNlcVu2VxWnfP3H+z+azyfaNazyfaNad8/cf7P5pyfaNacn2jWnfP3H+z+acn2jWnJ9o1r59vsYq17PX57dQahu3JvX2gZ3sMulQRKLXiMfWHVntV2BFEODEhEjryz3SmrVqtbg281rsMSC084RlIkgzGw7oxVuHCBMidvreFWhwWuNUm/tu9d471bpPloJBbIyMSOgwoXCRlNQuEjKc1pWdUnmNaR955b7gwrZoZ+onVP5hZaGH8xI7hP5hR363Dp9o76S2lCxOocVvVhaR8o+pL9bh0+0d9JJQsTqHFKsLSPlH1JfrcOn2jvpJKFidQ4pVhaR8o+pL9bh0+0d9JJQsTqHFKsLSPlH1JfrcOn2jvpJKFidQ4pVhaR8o+pL9bh0+0d9JJQsTqHFKsLSPlH1JfrcOn2jvpJKFidQ4pVg6R8o+pL9bh0+0d9JJQsTqHFKsHSPlH1JfrcOn2jvpJKFidQ4pVg6R8o+pL9bh0+0d9JJQsTqHFKsHSPlH1JfrcOn2jvpJKFidQ4pVhaR8o+pL9bh0+0d9JJQsTqHFKsLSPlH1JfrcOn2jvpJKFidQ4pVhaR8o+pL9bh0+0d9JJQsTqHFKsLSPlH1JfrcOn2jvpJKFidQ4pVhaR8o+pa1W1HC66lScNxeSPUaSy0saZtcR4f7LLTDaZteQe7/ZaWWpVFS4WgsxkhznFp3Xi0SOjPHNbPbDLawNvdKe0raI2GWVgbe6U/CZV5V1WREREREUFscQ0FpiHMnCZBcAR6it4YBMjgdykhAF0jgdynWijREV/uN+X6W86yfBWXmad79y99kj4OH6zldWVRdJERERERERcp7snl+ifOtfwUVboPv2rm5X+Dies4VBemXgVpUqgFoJguMDpMEx6gVkNJBIzLZrCQSMy3WFqiIiIvk6V0nUp2qyUWxdrGqHyJPNa0iDszVSNEc2LDaLjOfgujRYLH0aM83tqy8Zgr6rmgxOzEK4CQueCRcsrCwiIiIiIiIiIiIiIiIiIiIiIiIiIiIiIiIiIsMYAIGACySSZlZJJMysrCwsPdAnHDdj7lkCZksgTMllrgRIMg4gjb1LBEkIlYURYVe3nmdbmAe21SQh1vA7lLBHW8DuKsKNRIiK/wBxvy/S3nWT4Ky8zTvfuXvskfBw/WcrqyqLpIiIiIiIiLlPdk8v0T51r+CirdB9+1c3K/wcT1nCoL0y8CsPaCIOIKyCQZhZBIMwoSx7fF54/dJxHmnb1H14Y7za6+w+vVmrCSbXfmsOPH7asN6VZrpAOIiQc2zMSNkwfUtXMLb1q5hbabscykWq0XneUHl+j/Or/AxUaR7+F4/JdahfB0jubvK+1arTcjml04CC0EnHmtBIk4LpQ4dfPLXrsXOhwq+eWvXYt7JXvsbUALQ4AgGJg5TCxEZUcW4LWIzk3lk5yUq0WihqtqE81zGiP2mlxJxnJwgZb9q3bUl1gdcvkVI0wwOsCT3y+RWurrfv0+yd9VbTh6J1jgs1oOifMPpWLlbiU+zd9VJw8DrHBZrQd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c2qBJqUwBiSabsOv7VAYZsDTr+yAwiZBp8w+laaPZUF68W3Di0BrmnEyZBcYE478dkLMUsMpX57Z/ILaOYZlVnPPbMbh6xVqqHRzSAd5BcPUCPxUTZTt9b1C2rPrcOKgp2Q3g+o++W4gQGtacRLRiZh0YkqQxBItaJA6/XgpHRRItYJA+JPqWCsqJQoiK/3G/L9LedZPgrLzNO9+5e+yR8HD9ZyurKoukiIiIiIiIuU92U/9fonzrX8FFQx6S+jQzFh3i5ObQ6T/SiDqm9fPv8AQqrfa6lAAFjdvFVnex9DJJD3DxHBL/QPeqv4oyhiPKrf4WybonzFNZ0D3p+KMoYjyp+Fsm6J8xUVopteMRliCDBGIOB2YgLo0b2yjwx/Uhg9xl3zmD8pKjE9kYQdODFLb5ggOHZnF1t81qKH36ntK7C9s4RnykGXcQd9WW1VIvshFEuTiNPe0jcXT2KKtQp323ny7G5ecL2QvXJE7phbR/auEXkwYFcNtmerLYfWZKP7MRhDlFihhdmDa0++0es6no0WtJcJLjmSZPVOwdGSiie2bXQrIRDsJ9Xvnfs7JrJ9kIjogDooqdjZHVMjxme7Mt6cNAa0AAAADcBgAuTG9rKc91YSHhPeuoz2VoImX1nE2zJ4SWb5XNjZbp8UEOimRws3WrpQci0CEQWwhMYie9YvHeVUfTaS9pa6I4g5i4yVtlEo7HBzYbQRnDQCjGkmACT0KuysHAtv7L1O6REnXKS48TLThnIOE5TuXUg5WyhB/LEdZaZ271zY2SKBG/NCbhZZuWt/oCvM9qacHTMiMJLnP9lcnuaQAQcZ8Vl0gAlpAOXT1b1cb7W0kEF8IS8RPxt3Km/2OopBDIjp9sjskN4Wt9T/AIx/w/z/ANVW/Bf+f+H+y3aCfFaXRiYGXqU0T2uZP+lBJHaZbg5RQ/Y18v6sYA9jZ7y3cjwREtInKZE9WCiPteRfA/l/qpB7GA3R/wCH+y1Dh0qeH7X0ct68NwPZIjWZblBE9jY4d1IoI7QQdQnvWbw6f79K3/F1E0HbOK0/BtK/cbt4JeHT/fpT8XUTQds4p+DaV+43bwS8On+/Sn4uomg7ZxT8G0r9xu3ggcFJD9rKG50nBw7SB8iVpE9j6Y1s2uaThaN4WZG/8f6Kf8TZP0j5Sq/4UyjgPMnpCssy7k9zQeVA771Wf7O5Ra4jkp9xEkhWYWU6HEE2xW65b1Vi5Ip0IydCd4Ce6aQp4dJgxDVY8E9hBVeJQ6RCbWiQ3AYlpA2op1WWERERERERERERX+435fpbzrJ8FZeZp3v3L32SPg4frOV1ZVF0kRERERERFyjuzeX6J861/BRVLKPwz/WdWKL71q+avIrtoiIiIiIiLzun/LrB51f4GLoUX4aN/wDO8qtG97D8V6Jc9WURERERFe0XVul5LNYy5DwDBDSRiDsxhWaM6rWJbMSt7lFFE5AGRzK9XoXBXAcXjU0iCRBul7C0OG8DBWnsqCIJzsb3ynnUTXVqtkrSpjoVhe4BjgBVa1uJ5wNJ7g0E73NaJ6VtzNhcRLOJaiZawFry5kDPN8woxZC6nRDmOBFOuQLrvGD8JGcLXkazGBwzO1zW1eTnEHONy07ypS54Y9zWPptcwAkgOYS7MgiXCAehacjDmXATAIEu8W8As13WCd87VS0fZDUqOp3i1gk1HfusaZJMYE4D0wq8CEXvLZybn7gpIjw1oOfN3qzWOuv1bt1lNhFFmyGlsjpIDrx6Sp3f1qz5WAdUd3CcytB1JNnab1NSsdLO5el9nEEu5utD7zcD90Eda3EGFfKdrbLbJzmNi1L346WySitGj2U2+K994VAHD9lzHkCTMCABIjatH0dkNtxM524EH1NbNiOcb5XbV8dUFYRERERERERERYWVkFSwo0SEZw3Fp7DLcoosKHFEojQ4donvS+d5U/SFL/dd5jxUPMaL+03yjgl87ynSFL/dd5jxTmNF/ab5RwWQ87/91LCyrTYRm2K7xM981FFyXQook+E3VLdJL53rTpOmVq3Kunf+Y7rvBb9HUSrU5JsrvyhNYf7AVnp3KH7p2cFV6Cyd+yFnWHo9SlHtFlANAr3Gdwmew9ijPs7k4uLuTvErzLvHb2r6HcaP/X6W86yfBWXcg0p9JYIz7zfLUqoorKL/AEYdwu3rqykWURERERERFz3up8l7Za61ir2NtNxsxrlwqOuj7QUw2N/iu9yijwRGhlhzreG8scHBeZ8FtO8Cydq5cvoWFpHYrnP34BPBbTvAsnauToWFpHYnP34BPBbTvAsnauToWFpHYnP34BPBbTvAsnauToWFpHYnP34BPBbTvAsnauToWFpHYnP34BUbbyD03UrUaxo2UGiXkAVTBvgAz6lPDyYxkN7A49aWxRupbnOa6VyveC2neBZO1coOhYWkdik5+/AJ4Lad4Fk7VydCwtI7E5+/AJ4Lad4Fk7VydCwtI7E5+/AJ4Lad4Fk7VydCwtI7E5+/ALZvJjToyoWUdVVyyMjQxc4rHP3YBPBnT2P2Nlxz+2dj1706HZplOfO0QjuTOnjnRspiM6ztmSHI7De8pz5w/SFZsmg9PNcXOs9kfIg3qz5zBkOBkHBTQ8mMY4kuJnjxWjqW4iQACjraA0+5xdqbMMI/XvOG6SZIWj8lNc6dcrIpjgJVQom8mNPDKhZR1VnBaDI0MXPK25845gs+DenpnU2WRkdc/BZ6IZfXKc+dohYHJnT3Bsu/9c71rHQ7NMpz52iFnwa09BGpssHEjXOg9J3rPQ7JSrlOfO0QtPBbTvAsnauWvQsLSOxZ5+/AJ4Lad4Fk7VydCwtI7E5+/AJ4Lad4Fk7VydCwtI7E5+/AJ4Lad4Fk7VydCwtI7E5+/AJ4Lad4Fk7VydCwtI7E5+/AJ4Lad4Fk7VydCwtI7E5+/AJ4Lad4Fk7VydCwtI7E5+/AJ4Lad4Fk7VydCwtI7E5+/AJ4Lad4Fk7VydCwtI7E5+/AJ4Lad4Fk7VydCwtI7E5+/AJ4Lad4Fk7VydCwtI7E5+/AJ4Lad4Fk7VydCwtI7E5+/AJ4Lad4Fk7VydCwtI7E5+/AJ4Lad4Fk7VydCwtI7E5+/AL03cs5L2yyVrbXtjabTaTQLRTdeH2YqB07vGb711IEEQYYYMypxHl7i4roSlWiIiIiIiIiIiIiIiIiIiIiIiIiIiIiIiIiIiIiIiIiIiIiIiIiIiIiIiIiIiIiIiIiIiIiIiIiIiIiIiIiIiIi/9k="/>
          <p:cNvSpPr/>
          <p:nvPr/>
        </p:nvSpPr>
        <p:spPr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 txBox="1"/>
          <p:nvPr/>
        </p:nvSpPr>
        <p:spPr>
          <a:xfrm>
            <a:off x="762000" y="2434850"/>
            <a:ext cx="33528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1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Nitrate</a:t>
            </a:r>
            <a:endParaRPr sz="28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Fluoride</a:t>
            </a:r>
            <a:endParaRPr sz="28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</a:t>
            </a:r>
            <a:endParaRPr sz="28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Arsenic</a:t>
            </a:r>
            <a:endParaRPr sz="2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600" y="1699728"/>
            <a:ext cx="4724400" cy="5021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52400"/>
            <a:ext cx="914400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7"/>
          <p:cNvSpPr txBox="1">
            <a:spLocks noGrp="1"/>
          </p:cNvSpPr>
          <p:nvPr>
            <p:ph type="title"/>
          </p:nvPr>
        </p:nvSpPr>
        <p:spPr>
          <a:xfrm>
            <a:off x="2122174" y="398396"/>
            <a:ext cx="750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solidFill>
                  <a:srgbClr val="0B55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you will do in this project</a:t>
            </a:r>
            <a:endParaRPr>
              <a:solidFill>
                <a:srgbClr val="0B55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27"/>
          <p:cNvSpPr txBox="1">
            <a:spLocks noGrp="1"/>
          </p:cNvSpPr>
          <p:nvPr>
            <p:ph type="sldNum" idx="12"/>
          </p:nvPr>
        </p:nvSpPr>
        <p:spPr>
          <a:xfrm>
            <a:off x="7010400" y="5700713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29" name="Google Shape;329;p27" descr="data:image/jpeg;base64,/9j/4AAQSkZJRgABAQAAAQABAAD/2wCEAAkGBxITEBUQEhMWExUVFxcXFxgXGBgYGhUdFxUYGBYWFRgbHCggGRolGxYVITEhJTUrLi4uGR81ODMsNygtOisBCgoKDg0OGxAQGzcmICY3LTAyLzAtNy8rLS8vMjAtLS01LSs3LzIrMy43LS8tKy0tLTAyLSstKy04MC0tLS8rLf/AABEIAJABQAMBEQACEQEDEQH/xAAbAAEAAgMBAQAAAAAAAAAAAAAAAwQBAgcGBf/EAE0QAAEDAQQFBQ0ECAUCBwAAAAEAAhEDBBIhMQUTQVFTBiJhcZMHFBYyNHKBkZKhstLTI2Kx4RczQlJUVdHwFXOUwfEk4jVDRGOis8L/xAAbAQEAAgMBAQAAAAAAAAAAAAAAAwQBAgUGB//EAEERAAECAgUHCQYFBQADAQAAAAEAAgMRBBIhMVEFQVKRobHRExQVImFxgZLwBjM0wdLhFjJCU6IjYmPi8VRygkP/2gAMAwEAAhEDEQA/AO4oiIiIiIiIiIiIiIiIiIiIiIiIiIiIiIiIiIiIiIiIiIiIiIiIiIiIiIiIiIiIiIiIiIiIiIiIiIiIiIiIiIi+bpHTtCjaLPZqjiKlpLxSAaSHasAvkjAYOGaIvpIiIiIiIiIiIiIiIiIiIiIiIiIiIiIiIiIiIiIiIiIiIiIiIiIiIiIiIir223UqLQ6tUZSaTAL3NaCYJgFxzgH1KSHCiRTJjST2Ce5YJAvVhRrKIiIiIi8/oLlL3xbrdY9Vc7zNEX797Wa1rneLdF2Lu8zOxEXoERERERERERc/5df+N6E8+2f/AFU0RdARERERERERFDWtdNr2U3Pa19SbjS4Bz7udwEy6JGW9EUyIiIiIiIiIiIiIiIiIiIiIiIiIiIiIiIiIiIiIiIiIobXaW06b6rzDWNc9xiYDQScBngFvDYYjwxt5s1oTJeHsXKOwl119ay9/1Hlj2VBfc0vfdNkvgA4D7OcQDjddkbkSkND+Ta48mLpGVo/VK3PbLwmL1qBnzr7Nm0lR0bY7PSt9ppMcGCmHEwHljQOYImALuzb0qGmRmRo74jBIEk60aJCRVCvp20W5tZ+iqtN1OkNUHFs62q9skteXi42m11MzDpLiIwV2BBo0GpzoGbrb5SbmslbWtziQkZ2rUkn8qktfK6x2p1OxWe1jWVqlx+qeL7GhrnVAHiYJDS282TjIO0VaKyrXiymGYiyZMhxkb5eC2dgpKXKKjYQadvr07Pec80W1KhqPLQcXXziWS6GzjAxxMNxS3QnOBYZ2W2SGrHHt7pk2edeO5IcstH09LaWr1LVSbTrOsppOJwqXKdQOu9RI9aqLZe0/SNon+Oo+1+SIn6RtE/x1H2vyRE/SNon+Oo+1+SIvUoiIi533Qq7WaZ0K95DWh9sknZ9lSWzGF5qtFq0iRGw2lzzIBeppcqLOaj2F4DWht18mHT4wGGEYdc9CtuoEYMDpWnNguczLFGMRzC4ACVuY46lHYeVtne54cdWAeaXftjf0Ho/sbRMnRWAEW/JRwMt0aK5wJqyuJz+sFu/lTZxUYwPBa4Ol2MNjIHDGcfdvWBQI1Uki0ZsVu7LFGERrA6wztww1+r1p4WWfXaqeZH6zZO6IyjbvWejovJ1s+C06ao3L8nOzSzTw+6kPKiz65tIOkOHj/sg4QD78dmHo15hG5MvI8M636Yo3LCEDYc+aeYev+eM5caWpHTmh+e27Tdai5wMgF1Ngj3D1qE0eJJtlpnZ3K0KbBJd1hJspmeM+C9d4WUNfq55kfrNl7aOqIx3qx0fF5OtK3DsVLpqj8vyc+rL82afras0OVlndVdTJutHivOTt+Gzo39COydFDA4WnDBIeW6M6K5hMgLjmPrNitK3LCg2rcxcyP1gxE7ozI6fctm5NillbPgtX5dozYtS8aQx9Z1nSPK2ixrDTIq3iLwGBa2MTlnlgsQcnRHkh1izSct0eE1pYa075Zh6zLGkeVtFmrLDrA4m9GbRHSRzpI9RSFk6I+tWswWKTluBDqFhrA3yzDZb91JbeVlnYGlrtZeImJ5owlzsNgOW1Yh5PjOJmJS2reNlqjQw0tNaeGYYngt7RypszaZe198xgzEEnYDhgtWUCMX1SJdq2iZYorYRe10zhn+ygdyxs1wuF4ujBpEY7ATkOtbjJkatI3YqI5eotSsJzwl87ltT5WUNUxxdz3Foc3K7Jhzj90YlYOT4tcgCwZ1s3LVHMJribTIEYYnuCm0ryko0WNc0ireIwa4SBmXerYtIFCiRHEGyWKlpeVYEBgcDWngc2Kzb+UtCmxr2vFS84CGnECec7LYPWkKgxXuIIlL0Ej5Vo8JgcHAzMrNp8NqxaOU9maWgPDrxgkZNG9yMoEZwJIlLakTK9FYWgOnPDN2lNK8paNJrXNIqlxGDXCQDm73ZfgswKDEiEg2d6xS8rQIDQQa05WA5sVG7lZZr7WBxIdm6IDcJEznuWRk6NVJI8MVoctUWu1gN+fMEPKmga7aTXAtMy84NB/ZA/rkPwcwi8mXkW4LPTNHMdsJpsOfN2D7+hi3crbOxzA06wOPOLf2Bv6T0f2cw8nRXgk2fNax8t0aG5oBrTvIzD1mUln5VWZ9QMDiJHjOENmYjHb7lq/J8ZraxC3h5ZosSJUDvE2DuW1LlPZS5zdZEbTk7LFp9PuWHUCOADJbNyvRHOLa8paj3KtozlZReXioRThxukzDmzgeh0RI/sSRsnRGAFtuPYVBRctwIhcIhqyNhzEZvHFZ8LaGvNMkauBDxJlxOIOGWOfQU6Oi8mHAW4LPTdH5csJ6tlvb6zqlyg5TWd9ltdK9/5FUNJBh80nYDDf65C0fQIzWVpfZSw8r0aJFMMO7jmK8xyV5QUv8AoUHNJdcp0yyY1jXP52P7pbeB69qs0KhxOUbEBskTPAys23LEXKsFnKNd+ZubH1nwXO/8AD++hbqzAWVhbq9Wk5phzXA3mgPAnM9GOOCQaIHwXszgmXgufScpOhUqFENjXNExhM/LFZp6UtGkqxttrY0us9NtnptLZDqmMlzSM5N47BK2yTRBEi1ogsF/z9YqzlalgBkJjvzWkg/pHb25lrbLXatGa6y2W8+hbmClDjIbUPMJbsDy3DpB+6IjynCe6PXl+b1Lgt8l5SEeC4xDItmT3Yre1aCqUabXWQuZXsjWPY9gAL3mTUxiXc27Ay5xGMldCkUMNoQYwWzn3ys+blzaJlUiPXiGx5N/6QLuwWzmreh679JWmrpS1MYS+KdNkS1oYIcQDO3f97oVPJtGBBiOHcpMvU5zXCDDMs5lsHz1L677NZgYNFmH/ALM+8NXYFFaROqNi4AiUgiYefN91rqLLwWdj/wBizzRuiNizXpOmfN91h9ns0YUmA7DqJ913FBRWztaNiyIlIna4+f7rWy0rO5xpmjTDwL36oC8Ji82RlOzYsxKIxra1US8NSzEfSGtr1zK782fCwrvS8avoaIi5T3ZPL9E+da/goq3QfftXNyv8HE9ZwqC9MvAoiIiIiIiLzvKDy/R/nV/gYqNI9/C8fkutQfg6R3N3lferV2sgukAmJgkDAmXEZDDM4LoNYXXLmMYX3euKlWq0WERERERERERERERERERERERERERCYxRAJqKz2hrxhnAJacHNnK804iYOe5bPYW3/AG1rd8NzL9ebWpVqtERERFV0t5PW/wAup8BUcb3bu4qeje+Z3jevlcmmzZrGLswwumMGwLo9Jv4dRSgmVFvzAbZ/LcruUDKPGtzy+fy3L52jqlssz7Q1tidVbUr1KgdrGtwccMIOwT6VQhmPBLgIc5km9W47aJSWwy6NVIaBKqTdqVmtpm2OcwGwPBBLg3XN5wAg43cAC5quw48XknuMO2wATxmSZ5pS2qFlDojQSI4wnVNm3PIqX/HLb/Lnduz5VX5xH/a2rTmND/8AIHlPFQWbTdsN57bAXh5BBFZsCGhsTdxxBxVmkRYzKrRDmZW23E2yuzKSJQqIJNMeRH9p78bFP/jlt/lzu3Z8qrc4pH7W1R8xof8A5A8p4rfROl7faX1adDRrqjqN0VAK7Bcvglsy0TN05blXflNzHVXMt7/sr0LIDYrA9kaYP9v3X0u99Mfyh/8AqKX9Fp0t/Zt+yk/Df+X+P3WH2bTBEDRNQdPfFLD1tWRla38m37LI9m5G2J/H/Za0rFpdogaIqY4mbRTJPSTCy7LBN7Nv2R3s6XXxf4/dd1XFXp0RFynuyeX6J861/BRVug+/aublf4OJ6zhUF6ZeBWURU2AvcX3iGQA2DnBdeccMjzY6ulTGTBVlbn2WcVOSIYqytz7JDfNSd7fff7X5LTlOwalpynYNSd7fff7X5JynYNScp2DUo6j2Mcym6s5rqhdcaTi66BMYY5hRujtDg0gTNysQw9zHOa0SF9l07krWd+Fx7pOZLjDcM4HjYwIkZ5qdr2/qGz1LaomRG/qGy/xzaipbHZhTYGNJIG+PcAAB1DBaRIhiOrFaRYpiOrFb1WEjBxb1AH8QtWkC8TWrSBeJqPUv4rvZZ8q3rt0d63rs0dp4pqX8V3ss+VK7dHeldmjtPFNS/iu9lnypXbo70rs0dp4pqX8V3ss+VK7dHeldmjtPFNS/iu9lnypXbo70rs0dp4pqX8V3ss+VK7dHeldmjtPFNS/iu9lnypXbo70rs0dp4pqX8V3ss+VK7dHeldmjtPFNS/iu9lnypXbo70rs0dp4pqX8V3ss+VK7dHeldmjtPFNS/iu9lnypXbo70rs0dp4pqX8V3ss+VK7dHeldmjtPFNS/iu9lnypXbo70rs0dp4qra7M5xuio6+MnXWfZzE43dsDDbAUsOI1tpbZhM27duZTQ4jWiZbZhM27duZfQYDABMmBJiJO0xsVcynYqplOxaWgOum54wxE7Y/ZJ2TlOyVllWfWuWzKtbrXerfBLPVvNDoI3g5tO0HpR7apkj2VHSUOlvJ63+XU+AqGN7t3cVJRvfM7xvVPkl5DQ8wf7qKh+4b3KfKfxcTvX1lZVFRNofaGptLWtyyulxOPTeGHQty/qBvaTu4Lcv6gZ2k65cNqzaaN9jmEkBwLSREgEQYlYY6o4OwSG+o8OwtUgEYDAD3LVaEzvREV/uN+X6W86yfBWXmad79y99kj4OH6zldWVRdJERERcN740x/N3/wCnpf1XY6J/v2fdeX/En+L+X2TvjTH83f8A6el/VOif79n3T8Sf4v5fZUrZZLVUrUbTbbea4s5eWh1JjA3WAB3Oa7DJue5T0bJhZFDg6Zwl91BSctOpUIwWw7Xds+26S+2ukvPKCs0uddI5kS7c6ZFz3SfQMZMbtIaJ593bwUjSGisL93bw/wCTmWijREREXneUHl+j/Or/AAMVGke/hePyXWoXwdI7m7yvRK8uSiIiIiIiIiIiIiIiIiIiIiIiIiIiIiIsNaBMbTPpWSSVkkm9ZWFhERVabrlUsMxUl7TsBAAc3o2OG/nbsZSKzK2FnA/LVip3CvDDsLD8j8j4Yppbyet/l1PgKrRvdu7ilG98zvG9U+SXkNDzB+JUVD9w3uU+U/i4netrVVqteA15IbDqhc0QAXAXQQBiQXEmcAOkLpsawtm4X3SPru7SsQ2Q3Nm5tpsEjt+XaT2L6iqqkqle2EOaGtvNLiHGcRDSeaI50Rj/AL7JmwgWmZkc3rMrDIILSXGRzDjh2K20giRiDkRt6lCRK9QESsKIsK/3G/L9LedZPgrLzNO9+5e+yR8HD9ZyurKoukiIiIuGVbdQP/qGDqqNHrxXrm0iGM4XzhsCM3/8z5StO+qH8SO1atucw8Wrbko37f8AErDrRTOFOsKjz4rRWbj6pPTkcluyPDc6RI3/ADWRDeLXskMap+29WLBZNU0tvXhsEANb0MGYHRJW8aLyhnKW896ijReVdOUt57z/AMVljwcjOz1YEKtDitiCbTNZpNFjUZwZGbIyB8DaDZjmS8Jjbms121qk7b/Ba83icjy0urOrPtIJA1A6llbqFERed5QeX6P86v8AAxUaR7+F4/JdahfB0jubvK9FOMbc/VE/iPWry5Ms6IiIiIiIiIiIiIiIiIiIiIiIiIiIiIiIiIiIijtFK80tkiciMwdhHStmOqma3Y+o6ahp2otAbVBvY4taS10HMRMTIMHp3KQww61l3fbtkpHQg6Zh3YTt2yn3pVtojmNc92wXXNnrcRAHSsNhH9RAHf8AILDYBn1iAO+ewXrexWcsbjBc4lzyBAJO7bAEATsAWIj6xsuFg7liLErusuFg7vVqnUaiWlSnLmmfFJPXLSP91sHSBGK2a6QIxW7WgCBgBgANnUtSZ2lYJnaURYV/uN+X6W86yfBWXmad79y99kj4OH6zldWVRdJEREReW/Rzon+Bo+z+aIn6OdE/wNH2fzRFz7ukcnLJY7fozvWgyjrHWm/cEXrrKV2eq871q3QfftXNyv8ABxPWcKVemXgZTsCp0XYATE1ak9Rc8z0bMelcSATVa2ZE3vn3Wngvd5RazlIsQtDi2DAqzt6wDAR255js7FpTquuh2JdqjsxmRs39C1EaLUa8WuqHNbeNssykdQ6Jy0WA6TYRjsz2SqPz2ybMgE3Ca3LsWm/Lb+Yyi44RnjjHrU7nTLHB821vAWGzttVGFCqsjQnQQyIIREiQSSHDrXACzC8Cas1g6OYQDvcCR04AifWuw2rPrLyDKs+td2eiqtRjrzL9Sz35dcvUzeyE3JqzuyWrzArCYM81o2WK3CcKjqrXVc/Ws7J9XUtLVQqmCTTc4eKdU4FpO0O1ktyzHvVhj4YxAz23+ErVpDiQxMWgZ+tf4VbVcszXhoDyHO2kAge8n17VC8tLuqJBQRC0uJYJBbVGkiAbp3xMehYaQDatWkA2iai1L+K72WfKt67dHfxUldmjtPFNS/iu9lnypXbo70rs0dp4pqX8V3ss+VK7dHeldmjtPFNS/iu9lnypXbo7+KV2aO08VOo1Eq9pqlpkzdgyRHNO89CoUuK6E4EzqSMyMxxPZ6K9BkahwqVDcxlUx6zarXWB7ZGbWnSJlfeJSM1vrss3ZAkCc4/rJ3KTnQBDQJ3AkdudQHJTnAxCQwEPc0OMjJpIl2GwgWWkLFOqSYja4Z/umFpDpTnloq3lw1Kak5HhwWRnB86jYbrry+W6aw2t4kyZa47IMRn04/iooFIdJlaZJDsLZHP8lbp+TodePyYa0AwRcZisM2aRM615sEk76ESQRzQ7ZiCpBT21S5zSLGu7w65Vn+z0TlWwocQOJfEYbxIwwCb75gzEu5SsdM4RBj/hWYUXlJ2SkZLlUyh83qdaYe0OHcce3Wo31XAwKZPTLcfWVZDWkfm3quGNItdvWNc/hO9pnzLNRulv4LNRmlsPBNc/hO9pnzJUbpb+CVGaWw8FpVJdE0SYMgyyWnKQb2BxKy2Tbnb1s2Tbn7+Cjs9pfrNWWOLf35bzTsa6MD1jHeNq2fDZUrA24Y9q2fCZUrh1uFtvaJ7v+K8oFWREREUNJ5cX4kQbo9kGf/l7lQhPfHfEtlIyEu69egpkGDQINGkwOL213E55kgNErgALxbM9ihpW4au+4GQy+Y98SVFByjODXeLQ2sZdhkZK5TfZmrTjAgPFUxBDbOcxWaHCch2ysUzqhndD2t2YyWz+K3jUh5DgLKrmjvnLioKBk6CDCc/rcpDiuIIuLQ+Uu6qCjrRnDSYvY7JbmDu/JSupgtqtJHWtzdXjmVWHkRxqiI8NJMOzPKJcQM8rCRZYRapKTpaDvAPuViE8vhtcc4C5tMgtg0h8JpmGkjUZL6Pcb8v0t51k+CsvO0737l7XJHwcP1nK6sqi6SIiIiIiIi5T3ZPL9E+da/goq3QfftXNyv8ABxPWcKgV6UzlYvBtALgHXKHWuvhmBMS7A4DZtzJ/Aqny8TlWwhIm93YNd5zeJXZ5hRuZxKW6s1s6sMEgl5z5hINH5iM5AWxrtAknCJnoG0KU0qEAXE2Sn4Y9qqsyTS3vENrJuJqysscbQ04E5gb5EXgy2FUH8FsI7DORusUb8nUhgaXNsIrAzBEriZjA3i9ZY4ESMit4cRsRoc0zBUFIo8SjxDCiiTheF57lB5fo/wA6v8DFUpHv4Xj8l0KF8HSO5u8r0SvLkoiIiIiIiIiIiIiLV1OZxOIg+/8AqoIkEPnaRMS9a1eo9OMEMFUGq6sJ3zs1iyclE4NEukgAAHdgMJ9G5VSyFCLngkAATwsFmrsXWZGplMYyC4Ne95cWE/nBeetdibRO60iS2ZSGYJzLvaxIyyUsOjNk1wJvJHjeFVpOVYs4kJ7WmbWsMrjUkAQQb7L7k73GGJwBA6nRP4BZbQ2irImye29axMtRYhiEtHXLCb/0fl++K1fQwwzgN9AOPpiVFEohaz+nfINvlYPnvVqi5YbEjzpMgKz4k6sxXcJTInOUwDZaJTCkosgRJPXH/wCQAp6NDcxsnbZfKxUMq0iFHjVoYHaRWkfOSfVy3VlcxERERR1qV6MSADiBhewOEjEYwfQtmuqzsW7H1Z2fZb02BoDWgNAyAEAdQCwSSZlaucXGZMysrCwiIiIoyzHCednEbIxM7ch/wqj4Qa8lk+tfLsz23HMuxApZiQWiMWkQvy1pk2mdWy8TtkbBbioBRY9pAlrQCzCII6OgHqVVsCBHYas2tALOwj7YrqxadTsnxmmJKJEc5sa0Eua7NMWWkZswlcp3UhnJEkO2ZiMfcFadRWEmZNsj4iXALlQsrxmBgawdQPaLDc6cx4TMvssCiMRJgzhsxzO/aVltFY0kTMjOzNbetYmVY0RrHForMqivK2Tfyg5rJd5AW9NkACSYEYqaFD5NgbOclRpdINIjOikAViTIXW2r6Pcb8v0t51k+CsvO0737l7bJHwcP1nK6sqi6SIiIiIiIi5T3ZPL9E+da/goq3QfftXNyv8HE9ZwqBXpV4ISnaoKVEgEYEuMuO/fh1YBUoNGfDaRMTJmTj4ZrLBbYu7Tcp0ekRWuDSGMbVYyyTcCTnt6zrBM4KOrYy5l0nJjmA+dGJ9kYKJ9Bc+EIZNzS0HvkJnwFytQMvw4NLdSWsPXiMiuE7i0l1UHtLrzcLJG9SVqJcZwwIInEYBwIPocVvFoj3PMQETmDI3WCRG2/Mo6LlmDCo7aM5rqtV7SQZO6zg8EdxFoJtGcKZjYEYejAK7DbVbLdYFwqTF5WIX2+JmT3lee5QeX6P86v8DFUpHv4Xj8lfoXwdI7m7yvRK8uSiIiIiIiIiIiIiIiIq9Vpc8AjmNhxwm8dg6hE+pc+O0xowY4dRtv/ALHMO4XntkvR0CI2h0J0aE4GNEm0W+7Z+o2/qfc3ATOdHFxnAg/snd17unrUb+VfWMiCZVezhiewqxA5rA5Fpc0sAeIt1pvHfZINIuIN01hwMAib152c5c6M9niqPk4oM2TnN+N0jLwnJWhSKI6HUjFpZUgkgATrBza8pWzq1prayt287ECQ7YRnG8459StUMfqttAmDmI+eJ7lyMtuAIhCoQHOLSwzJa4zE8AP0g2iZU6vLgoiIiIiIiISiSREREREUVpDiLrcJwJ/dG0jpVSliI5lSHnsJwGfxwXXyM6iwo5j0mRqCbWm57swOAF5xAlnWLsQA3mtj8Dl1YetRljg5gY2TW5vAjZYrLaRDfDjujxZxooNuBDmmRP8AdaLLBIDOoHWXOWg814GWEulo9AwVR9CcWkFs+q8DsmZtHhsXZg5chNiNc2IRKLBc609YNaREd/8ARNud16kZTN7Fu0EGcubdM9PjetTw4LzE67SbQQZ9ktm1c+kU2CKKBR4gHVcxzatp60wRmkbDO8SVldNeWV/uN+X6W86yfBWXmad79y99kj4OH6zldWVRdJERERERERcp7snl+ifOtfwUVboPv2rm5X+Dies4VBemXgVHWnAjGMxvG2OlbNlcVu2VxWnfP3H+z+azyfaNazyfaNad8/cf7P5pyfaNacn2jWnfP3H+z+acn2jWnJ9o1r59vsYq17PX57dQahu3JvX2gZ3sMulQRKLXiMfWHVntV2BFEODEhEjryz3SmrVqtbg281rsMSC084RlIkgzGw7oxVuHCBMidvreFWhwWuNUm/tu9d471bpPloJBbIyMSOgwoXCRlNQuEjKc1pWdUnmNaR955b7gwrZoZ+onVP5hZaGH8xI7hP5hR363Dp9o76S2lCxOocVvVhaR8o+pL9bh0+0d9JJQsTqHFKsLSPlH1JfrcOn2jvpJKFidQ4pVhaR8o+pL9bh0+0d9JJQsTqHFKsLSPlH1JfrcOn2jvpJKFidQ4pVhaR8o+pL9bh0+0d9JJQsTqHFKsLSPlH1JfrcOn2jvpJKFidQ4pVg6R8o+pL9bh0+0d9JJQsTqHFKsHSPlH1JfrcOn2jvpJKFidQ4pVg6R8o+pL9bh0+0d9JJQsTqHFKsHSPlH1JfrcOn2jvpJKFidQ4pVhaR8o+pL9bh0+0d9JJQsTqHFKsLSPlH1JfrcOn2jvpJKFidQ4pVhaR8o+pL9bh0+0d9JJQsTqHFKsLSPlH1JfrcOn2jvpJKFidQ4pVhaR8o+pa1W1HC66lScNxeSPUaSy0saZtcR4f7LLTDaZteQe7/ZaWWpVFS4WgsxkhznFp3Xi0SOjPHNbPbDLawNvdKe0raI2GWVgbe6U/CZV5V1WREREREUFscQ0FpiHMnCZBcAR6it4YBMjgdykhAF0jgdynWijREV/uN+X6W86yfBWXmad79y99kj4OH6zldWVRdJERERERERcp7snl+ifOtfwUVboPv2rm5X+Dies4VBemXgVpUqgFoJguMDpMEx6gVkNJBIzLZrCQSMy3WFqiIiIvk6V0nUp2qyUWxdrGqHyJPNa0iDszVSNEc2LDaLjOfgujRYLH0aM83tqy8Zgr6rmgxOzEK4CQueCRcsrCwiIiIiIiIiIiIiIiIiIiIiIiIiIiIiIiIiIsMYAIGACySSZlZJJMysrCwsPdAnHDdj7lkCZksgTMllrgRIMg4gjb1LBEkIlYURYVe3nmdbmAe21SQh1vA7lLBHW8DuKsKNRIiK/wBxvy/S3nWT4Ky8zTvfuXvskfBw/WcrqyqLpIiIiIiIiLlPdk8v0T51r+CirdB9+1c3K/wcT1nCoL0y8CsPaCIOIKyCQZhZBIMwoSx7fF54/dJxHmnb1H14Y7za6+w+vVmrCSbXfmsOPH7asN6VZrpAOIiQc2zMSNkwfUtXMLb1q5hbabscykWq0XneUHl+j/Or/AxUaR7+F4/JdahfB0jubvK+1arTcjml04CC0EnHmtBIk4LpQ4dfPLXrsXOhwq+eWvXYt7JXvsbUALQ4AgGJg5TCxEZUcW4LWIzk3lk5yUq0WihqtqE81zGiP2mlxJxnJwgZb9q3bUl1gdcvkVI0wwOsCT3y+RWurrfv0+yd9VbTh6J1jgs1oOifMPpWLlbiU+zd9VJw8DrHBZrQd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c2qBJqUwBiSabsOv7VAYZsDTr+yAwiZBp8w+laaPZUF68W3Di0BrmnEyZBcYE478dkLMUsMpX57Z/ILaOYZlVnPPbMbh6xVqqHRzSAd5BcPUCPxUTZTt9b1C2rPrcOKgp2Q3g+o++W4gQGtacRLRiZh0YkqQxBItaJA6/XgpHRRItYJA+JPqWCsqJQoiK/3G/L9LedZPgrLzNO9+5e+yR8HD9ZyurKoukiIiIiIiIuU92U/9fonzrX8FFQx6S+jQzFh3i5ObQ6T/SiDqm9fPv8AQqrfa6lAAFjdvFVnex9DJJD3DxHBL/QPeqv4oyhiPKrf4WybonzFNZ0D3p+KMoYjyp+Fsm6J8xUVopteMRliCDBGIOB2YgLo0b2yjwx/Uhg9xl3zmD8pKjE9kYQdODFLb5ggOHZnF1t81qKH36ntK7C9s4RnykGXcQd9WW1VIvshFEuTiNPe0jcXT2KKtQp323ny7G5ecL2QvXJE7phbR/auEXkwYFcNtmerLYfWZKP7MRhDlFihhdmDa0++0es6no0WtJcJLjmSZPVOwdGSiie2bXQrIRDsJ9Xvnfs7JrJ9kIjogDooqdjZHVMjxme7Mt6cNAa0AAAADcBgAuTG9rKc91YSHhPeuoz2VoImX1nE2zJ4SWb5XNjZbp8UEOimRws3WrpQci0CEQWwhMYie9YvHeVUfTaS9pa6I4g5i4yVtlEo7HBzYbQRnDQCjGkmACT0KuysHAtv7L1O6REnXKS48TLThnIOE5TuXUg5WyhB/LEdZaZ271zY2SKBG/NCbhZZuWt/oCvM9qacHTMiMJLnP9lcnuaQAQcZ8Vl0gAlpAOXT1b1cb7W0kEF8IS8RPxt3Km/2OopBDIjp9sjskN4Wt9T/AIx/w/z/ANVW/Bf+f+H+y3aCfFaXRiYGXqU0T2uZP+lBJHaZbg5RQ/Y18v6sYA9jZ7y3cjwREtInKZE9WCiPteRfA/l/qpB7GA3R/wCH+y1Dh0qeH7X0ct68NwPZIjWZblBE9jY4d1IoI7QQdQnvWbw6f79K3/F1E0HbOK0/BtK/cbt4JeHT/fpT8XUTQds4p+DaV+43bwS8On+/Sn4uomg7ZxT8G0r9xu3ggcFJD9rKG50nBw7SB8iVpE9j6Y1s2uaThaN4WZG/8f6Kf8TZP0j5Sq/4UyjgPMnpCssy7k9zQeVA771Wf7O5Ra4jkp9xEkhWYWU6HEE2xW65b1Vi5Ip0IydCd4Ce6aQp4dJgxDVY8E9hBVeJQ6RCbWiQ3AYlpA2op1WWERERERERERERX+435fpbzrJ8FZeZp3v3L32SPg4frOV1ZVF0kRERERERFyjuzeX6J861/BRVLKPwz/WdWKL71q+avIrtoiIiIiIiLzun/LrB51f4GLoUX4aN/wDO8qtG97D8V6Jc9WURERERFe0XVul5LNYy5DwDBDSRiDsxhWaM6rWJbMSt7lFFE5AGRzK9XoXBXAcXjU0iCRBul7C0OG8DBWnsqCIJzsb3ynnUTXVqtkrSpjoVhe4BjgBVa1uJ5wNJ7g0E73NaJ6VtzNhcRLOJaiZawFry5kDPN8woxZC6nRDmOBFOuQLrvGD8JGcLXkazGBwzO1zW1eTnEHONy07ypS54Y9zWPptcwAkgOYS7MgiXCAehacjDmXATAIEu8W8As13WCd87VS0fZDUqOp3i1gk1HfusaZJMYE4D0wq8CEXvLZybn7gpIjw1oOfN3qzWOuv1bt1lNhFFmyGlsjpIDrx6Sp3f1qz5WAdUd3CcytB1JNnab1NSsdLO5el9nEEu5utD7zcD90Eda3EGFfKdrbLbJzmNi1L346WySitGj2U2+K994VAHD9lzHkCTMCABIjatH0dkNtxM524EH1NbNiOcb5XbV8dUFYRERERERERERYWVkFSwo0SEZw3Fp7DLcoosKHFEojQ4donvS+d5U/SFL/dd5jxUPMaL+03yjgl87ynSFL/dd5jxTmNF/ab5RwWQ87/91LCyrTYRm2K7xM981FFyXQook+E3VLdJL53rTpOmVq3Kunf+Y7rvBb9HUSrU5JsrvyhNYf7AVnp3KH7p2cFV6Cyd+yFnWHo9SlHtFlANAr3Gdwmew9ijPs7k4uLuTvErzLvHb2r6HcaP/X6W86yfBWXcg0p9JYIz7zfLUqoorKL/AEYdwu3rqykWURERERERFz3up8l7Za61ir2NtNxsxrlwqOuj7QUw2N/iu9yijwRGhlhzreG8scHBeZ8FtO8Cydq5cvoWFpHYrnP34BPBbTvAsnauToWFpHYnP34BPBbTvAsnauToWFpHYnP34BPBbTvAsnauToWFpHYnP34BPBbTvAsnauToWFpHYnP34BUbbyD03UrUaxo2UGiXkAVTBvgAz6lPDyYxkN7A49aWxRupbnOa6VyveC2neBZO1coOhYWkdik5+/AJ4Lad4Fk7VydCwtI7E5+/AJ4Lad4Fk7VydCwtI7E5+/AJ4Lad4Fk7VydCwtI7E5+/ALZvJjToyoWUdVVyyMjQxc4rHP3YBPBnT2P2Nlxz+2dj1706HZplOfO0QjuTOnjnRspiM6ztmSHI7De8pz5w/SFZsmg9PNcXOs9kfIg3qz5zBkOBkHBTQ8mMY4kuJnjxWjqW4iQACjraA0+5xdqbMMI/XvOG6SZIWj8lNc6dcrIpjgJVQom8mNPDKhZR1VnBaDI0MXPK25845gs+DenpnU2WRkdc/BZ6IZfXKc+dohYHJnT3Bsu/9c71rHQ7NMpz52iFnwa09BGpssHEjXOg9J3rPQ7JSrlOfO0QtPBbTvAsnauWvQsLSOxZ5+/AJ4Lad4Fk7VydCwtI7E5+/AJ4Lad4Fk7VydCwtI7E5+/AJ4Lad4Fk7VydCwtI7E5+/AJ4Lad4Fk7VydCwtI7E5+/AJ4Lad4Fk7VydCwtI7E5+/AJ4Lad4Fk7VydCwtI7E5+/AJ4Lad4Fk7VydCwtI7E5+/AJ4Lad4Fk7VydCwtI7E5+/AJ4Lad4Fk7VydCwtI7E5+/AJ4Lad4Fk7VydCwtI7E5+/AJ4Lad4Fk7VydCwtI7E5+/AJ4Lad4Fk7VydCwtI7E5+/AJ4Lad4Fk7VydCwtI7E5+/AL03cs5L2yyVrbXtjabTaTQLRTdeH2YqB07vGb711IEEQYYYMypxHl7i4roSlWiIiIiIiIiIiIiIiIiIiIiIiIiIiIiIiIiIiIiIiIiIiIiIiIiIiIiIiIiIiIiIiIiIiIiIiIiIiIiIiIiIiIi/9k="/>
          <p:cNvSpPr/>
          <p:nvPr/>
        </p:nvSpPr>
        <p:spPr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0" name="Google Shape;330;p27"/>
          <p:cNvGrpSpPr/>
          <p:nvPr/>
        </p:nvGrpSpPr>
        <p:grpSpPr>
          <a:xfrm>
            <a:off x="199203" y="1158507"/>
            <a:ext cx="5974632" cy="1547476"/>
            <a:chOff x="422065" y="1947778"/>
            <a:chExt cx="5071465" cy="2065491"/>
          </a:xfrm>
        </p:grpSpPr>
        <p:grpSp>
          <p:nvGrpSpPr>
            <p:cNvPr id="331" name="Google Shape;331;p27"/>
            <p:cNvGrpSpPr/>
            <p:nvPr/>
          </p:nvGrpSpPr>
          <p:grpSpPr>
            <a:xfrm>
              <a:off x="422065" y="2743115"/>
              <a:ext cx="4476690" cy="1270154"/>
              <a:chOff x="2344588" y="2675917"/>
              <a:chExt cx="4476690" cy="1270154"/>
            </a:xfrm>
          </p:grpSpPr>
          <p:sp>
            <p:nvSpPr>
              <p:cNvPr id="332" name="Google Shape;332;p27"/>
              <p:cNvSpPr/>
              <p:nvPr/>
            </p:nvSpPr>
            <p:spPr>
              <a:xfrm>
                <a:off x="2344588" y="2675917"/>
                <a:ext cx="4476690" cy="78188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DBF11A">
                  <a:alpha val="56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FF9C23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33" name="Google Shape;333;p27"/>
              <p:cNvSpPr/>
              <p:nvPr/>
            </p:nvSpPr>
            <p:spPr>
              <a:xfrm>
                <a:off x="2422904" y="2836954"/>
                <a:ext cx="4398374" cy="11091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214313" marR="0" lvl="0" indent="-21431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243E"/>
                  </a:buClr>
                  <a:buSzPts val="2862"/>
                  <a:buFont typeface="Times New Roman"/>
                  <a:buChar char="•"/>
                </a:pPr>
                <a:r>
                  <a:rPr lang="en-US" sz="2400" b="0" i="0" u="none" strike="noStrike" cap="none">
                    <a:solidFill>
                      <a:srgbClr val="0F243E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Learn how to do measurements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34" name="Google Shape;334;p27" descr="A picture containing device, fan &#10; 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98990" y="2330763"/>
              <a:ext cx="894540" cy="8945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2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2588154">
              <a:off x="4820616" y="2033280"/>
              <a:ext cx="413589" cy="4135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6" name="Google Shape;336;p27"/>
          <p:cNvGrpSpPr/>
          <p:nvPr/>
        </p:nvGrpSpPr>
        <p:grpSpPr>
          <a:xfrm>
            <a:off x="3766365" y="1676500"/>
            <a:ext cx="5465607" cy="1831081"/>
            <a:chOff x="2489132" y="1517924"/>
            <a:chExt cx="5246055" cy="2443327"/>
          </a:xfrm>
        </p:grpSpPr>
        <p:grpSp>
          <p:nvGrpSpPr>
            <p:cNvPr id="337" name="Google Shape;337;p27"/>
            <p:cNvGrpSpPr/>
            <p:nvPr/>
          </p:nvGrpSpPr>
          <p:grpSpPr>
            <a:xfrm>
              <a:off x="2489132" y="2674517"/>
              <a:ext cx="4621526" cy="1286734"/>
              <a:chOff x="2543245" y="1716611"/>
              <a:chExt cx="4621526" cy="1286734"/>
            </a:xfrm>
          </p:grpSpPr>
          <p:sp>
            <p:nvSpPr>
              <p:cNvPr id="338" name="Google Shape;338;p27"/>
              <p:cNvSpPr/>
              <p:nvPr/>
            </p:nvSpPr>
            <p:spPr>
              <a:xfrm>
                <a:off x="2649098" y="1716611"/>
                <a:ext cx="4475448" cy="78165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FF9C23">
                  <a:alpha val="56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FF9C23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39" name="Google Shape;339;p27"/>
              <p:cNvSpPr/>
              <p:nvPr/>
            </p:nvSpPr>
            <p:spPr>
              <a:xfrm>
                <a:off x="2543245" y="1894548"/>
                <a:ext cx="4621526" cy="11087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214313" marR="0" lvl="0" indent="-21431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243E"/>
                  </a:buClr>
                  <a:buSzPts val="2862"/>
                  <a:buFont typeface="Times New Roman"/>
                  <a:buChar char="•"/>
                </a:pPr>
                <a:r>
                  <a:rPr lang="en-US" sz="2400" b="0" i="0" u="none" strike="noStrike" cap="none">
                    <a:solidFill>
                      <a:srgbClr val="0F243E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Come up with research questions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40" name="Google Shape;340;p27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6320" y="2165477"/>
              <a:ext cx="867448" cy="8186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1" name="Google Shape;341;p27"/>
            <p:cNvSpPr txBox="1"/>
            <p:nvPr/>
          </p:nvSpPr>
          <p:spPr>
            <a:xfrm>
              <a:off x="7174169" y="1517924"/>
              <a:ext cx="561018" cy="615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FF9C23"/>
                  </a:solidFill>
                  <a:latin typeface="Short Stack"/>
                  <a:ea typeface="Short Stack"/>
                  <a:cs typeface="Short Stack"/>
                  <a:sym typeface="Short Stack"/>
                </a:rPr>
                <a:t>?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2" name="Google Shape;342;p27"/>
          <p:cNvGrpSpPr/>
          <p:nvPr/>
        </p:nvGrpSpPr>
        <p:grpSpPr>
          <a:xfrm>
            <a:off x="164563" y="3161822"/>
            <a:ext cx="4983521" cy="1173856"/>
            <a:chOff x="422008" y="2634117"/>
            <a:chExt cx="4780888" cy="1565549"/>
          </a:xfrm>
        </p:grpSpPr>
        <p:grpSp>
          <p:nvGrpSpPr>
            <p:cNvPr id="343" name="Google Shape;343;p27"/>
            <p:cNvGrpSpPr/>
            <p:nvPr/>
          </p:nvGrpSpPr>
          <p:grpSpPr>
            <a:xfrm>
              <a:off x="422008" y="2932644"/>
              <a:ext cx="4478248" cy="1267022"/>
              <a:chOff x="2648102" y="1717011"/>
              <a:chExt cx="4478248" cy="1267022"/>
            </a:xfrm>
          </p:grpSpPr>
          <p:sp>
            <p:nvSpPr>
              <p:cNvPr id="344" name="Google Shape;344;p27"/>
              <p:cNvSpPr/>
              <p:nvPr/>
            </p:nvSpPr>
            <p:spPr>
              <a:xfrm>
                <a:off x="2648102" y="1717011"/>
                <a:ext cx="4478248" cy="78125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FF9C23">
                  <a:alpha val="56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DBF11A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45" name="Google Shape;345;p27"/>
              <p:cNvSpPr/>
              <p:nvPr/>
            </p:nvSpPr>
            <p:spPr>
              <a:xfrm>
                <a:off x="3020584" y="1875803"/>
                <a:ext cx="2869803" cy="1108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214313" marR="0" lvl="0" indent="-21431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243E"/>
                  </a:buClr>
                  <a:buSzPts val="2862"/>
                  <a:buFont typeface="Times New Roman"/>
                  <a:buChar char="•"/>
                </a:pPr>
                <a:r>
                  <a:rPr lang="en-US" sz="2400" b="0" i="0" u="none" strike="noStrike" cap="none">
                    <a:solidFill>
                      <a:srgbClr val="0F243E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Design experiment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" name="Google Shape;346;p27"/>
            <p:cNvGrpSpPr/>
            <p:nvPr/>
          </p:nvGrpSpPr>
          <p:grpSpPr>
            <a:xfrm>
              <a:off x="4485445" y="2634117"/>
              <a:ext cx="717451" cy="840992"/>
              <a:chOff x="4765367" y="2611635"/>
              <a:chExt cx="717451" cy="840992"/>
            </a:xfrm>
          </p:grpSpPr>
          <p:sp>
            <p:nvSpPr>
              <p:cNvPr id="347" name="Google Shape;347;p27"/>
              <p:cNvSpPr/>
              <p:nvPr/>
            </p:nvSpPr>
            <p:spPr>
              <a:xfrm>
                <a:off x="4765367" y="2620104"/>
                <a:ext cx="717451" cy="793956"/>
              </a:xfrm>
              <a:prstGeom prst="ellipse">
                <a:avLst/>
              </a:prstGeom>
              <a:solidFill>
                <a:srgbClr val="FF7E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pic>
            <p:nvPicPr>
              <p:cNvPr id="348" name="Google Shape;348;p27" descr="A picture containing building &#10; &#10;Description automatically generated"/>
              <p:cNvPicPr preferRelativeResize="0"/>
              <p:nvPr/>
            </p:nvPicPr>
            <p:blipFill rotWithShape="1">
              <a:blip r:embed="rId7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50130" y="2611635"/>
                <a:ext cx="548616" cy="84099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9" name="Google Shape;349;p27"/>
          <p:cNvGrpSpPr/>
          <p:nvPr/>
        </p:nvGrpSpPr>
        <p:grpSpPr>
          <a:xfrm>
            <a:off x="1222166" y="5096398"/>
            <a:ext cx="6852067" cy="1858545"/>
            <a:chOff x="2430472" y="3855591"/>
            <a:chExt cx="6572398" cy="2478348"/>
          </a:xfrm>
        </p:grpSpPr>
        <p:grpSp>
          <p:nvGrpSpPr>
            <p:cNvPr id="350" name="Google Shape;350;p27"/>
            <p:cNvGrpSpPr/>
            <p:nvPr/>
          </p:nvGrpSpPr>
          <p:grpSpPr>
            <a:xfrm>
              <a:off x="2430472" y="4075750"/>
              <a:ext cx="6096291" cy="781140"/>
              <a:chOff x="2645391" y="1716623"/>
              <a:chExt cx="4480242" cy="781140"/>
            </a:xfrm>
          </p:grpSpPr>
          <p:sp>
            <p:nvSpPr>
              <p:cNvPr id="351" name="Google Shape;351;p27"/>
              <p:cNvSpPr/>
              <p:nvPr/>
            </p:nvSpPr>
            <p:spPr>
              <a:xfrm>
                <a:off x="2648501" y="1716623"/>
                <a:ext cx="4477132" cy="78114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DBF11A">
                  <a:alpha val="56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FF9C23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52" name="Google Shape;352;p27"/>
              <p:cNvSpPr/>
              <p:nvPr/>
            </p:nvSpPr>
            <p:spPr>
              <a:xfrm>
                <a:off x="2645391" y="1877082"/>
                <a:ext cx="393317" cy="615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214313" marR="0" lvl="0" indent="-3257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62"/>
                  <a:buFont typeface="Arial"/>
                  <a:buNone/>
                </a:pPr>
                <a:endParaRPr sz="2400" b="0" i="0" u="none" strike="noStrike" cap="none">
                  <a:solidFill>
                    <a:srgbClr val="FF9C23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53" name="Google Shape;353;p27"/>
            <p:cNvSpPr/>
            <p:nvPr/>
          </p:nvSpPr>
          <p:spPr>
            <a:xfrm>
              <a:off x="2430472" y="4240869"/>
              <a:ext cx="6096291" cy="2093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14313" marR="0" lvl="0" indent="-21431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243E"/>
                </a:buClr>
                <a:buSzPts val="2862"/>
                <a:buFont typeface="Times New Roman"/>
                <a:buChar char="•"/>
              </a:pPr>
              <a:r>
                <a:rPr lang="en-US" sz="2400" b="0" i="0" u="none" strike="noStrike" cap="none">
                  <a:solidFill>
                    <a:srgbClr val="0F243E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Report findings to USF and possibly others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br>
                <a:rPr lang="en-US" sz="2400" b="0" i="0" u="none" strike="noStrike" cap="none">
                  <a:solidFill>
                    <a:srgbClr val="FF9C2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endParaRPr sz="2400" b="0" i="0" u="none" strike="noStrike" cap="none">
                <a:solidFill>
                  <a:srgbClr val="FF9C2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54" name="Google Shape;354;p27" descr="A close up of a logo &#10; &#10;Description automatically generated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60588" y="3855591"/>
              <a:ext cx="842282" cy="8422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5" name="Google Shape;355;p27"/>
          <p:cNvGrpSpPr/>
          <p:nvPr/>
        </p:nvGrpSpPr>
        <p:grpSpPr>
          <a:xfrm>
            <a:off x="3906370" y="3869145"/>
            <a:ext cx="5153389" cy="1207193"/>
            <a:chOff x="5693237" y="2609232"/>
            <a:chExt cx="4944195" cy="1609276"/>
          </a:xfrm>
        </p:grpSpPr>
        <p:grpSp>
          <p:nvGrpSpPr>
            <p:cNvPr id="356" name="Google Shape;356;p27"/>
            <p:cNvGrpSpPr/>
            <p:nvPr/>
          </p:nvGrpSpPr>
          <p:grpSpPr>
            <a:xfrm>
              <a:off x="5693237" y="2746788"/>
              <a:ext cx="4914564" cy="1471720"/>
              <a:chOff x="5693237" y="2746788"/>
              <a:chExt cx="4914564" cy="1471720"/>
            </a:xfrm>
          </p:grpSpPr>
          <p:grpSp>
            <p:nvGrpSpPr>
              <p:cNvPr id="357" name="Google Shape;357;p27"/>
              <p:cNvGrpSpPr/>
              <p:nvPr/>
            </p:nvGrpSpPr>
            <p:grpSpPr>
              <a:xfrm>
                <a:off x="5693237" y="2952065"/>
                <a:ext cx="4474327" cy="1266443"/>
                <a:chOff x="2645391" y="1717368"/>
                <a:chExt cx="4474327" cy="1266443"/>
              </a:xfrm>
            </p:grpSpPr>
            <p:sp>
              <p:nvSpPr>
                <p:cNvPr id="358" name="Google Shape;358;p27"/>
                <p:cNvSpPr/>
                <p:nvPr/>
              </p:nvSpPr>
              <p:spPr>
                <a:xfrm>
                  <a:off x="2647508" y="1717368"/>
                  <a:ext cx="4472210" cy="780897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rgbClr val="DBF11A">
                    <a:alpha val="56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endParaRPr sz="2400" b="0" i="0" u="none" strike="noStrike" cap="none">
                    <a:solidFill>
                      <a:srgbClr val="FF9C23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59" name="Google Shape;359;p27"/>
                <p:cNvSpPr/>
                <p:nvPr/>
              </p:nvSpPr>
              <p:spPr>
                <a:xfrm>
                  <a:off x="2645391" y="1876086"/>
                  <a:ext cx="3549408" cy="11077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214313" marR="0" lvl="0" indent="-21431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F243E"/>
                    </a:buClr>
                    <a:buSzPts val="2862"/>
                    <a:buFont typeface="Times New Roman"/>
                    <a:buChar char="•"/>
                  </a:pPr>
                  <a:r>
                    <a:rPr lang="en-US" sz="2400" b="0" i="0" u="none" strike="noStrike" cap="none">
                      <a:solidFill>
                        <a:srgbClr val="0F243E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Collect and analyze data</a:t>
                  </a:r>
                  <a:endParaRPr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60" name="Google Shape;360;p27"/>
              <p:cNvSpPr/>
              <p:nvPr/>
            </p:nvSpPr>
            <p:spPr>
              <a:xfrm>
                <a:off x="9890301" y="2746788"/>
                <a:ext cx="717500" cy="793596"/>
              </a:xfrm>
              <a:prstGeom prst="ellipse">
                <a:avLst/>
              </a:prstGeom>
              <a:solidFill>
                <a:srgbClr val="94209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pic>
          <p:nvPicPr>
            <p:cNvPr id="361" name="Google Shape;361;p27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12000" y="2609232"/>
              <a:ext cx="725432" cy="751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2" name="Google Shape;362;p27"/>
          <p:cNvSpPr txBox="1"/>
          <p:nvPr/>
        </p:nvSpPr>
        <p:spPr>
          <a:xfrm>
            <a:off x="76200" y="5591175"/>
            <a:ext cx="91440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8"/>
          <p:cNvSpPr txBox="1">
            <a:spLocks noGrp="1"/>
          </p:cNvSpPr>
          <p:nvPr>
            <p:ph type="title"/>
          </p:nvPr>
        </p:nvSpPr>
        <p:spPr>
          <a:xfrm>
            <a:off x="457200" y="3334970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800" b="1">
                <a:solidFill>
                  <a:srgbClr val="A044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28" descr="data:image/jpeg;base64,/9j/4AAQSkZJRgABAQAAAQABAAD/2wCEAAkGBhQSEBUTExQUFBUWGRgXGBgXGBoYGBoYFhcYFRoYIhwZHCYeGxojGhoYHy8gIycpLC0sGh8xNTAqNSYrLCkBCQoKDgwOGg8PGiwkHyQsLCwsLCosLCwsKSwsKSwsLCwpLCwsLCwsLCwsLSwsLCwsLCwsLCwsLCwsLCkpKSwsLP/AABEIALcBEwMBIgACEQEDEQH/xAAcAAABBQEBAQAAAAAAAAAAAAAAAwQFBgcBAgj/xAA/EAACAQIEAwYEBAUDBAEFAAABAhEAAwQSITEFQVEGEyJhcYEHMpGhQrHB0RRSYuHwFSNyQ6Ky8YIzNWPC0v/EABkBAAMBAQEAAAAAAAAAAAAAAAACAwEEBf/EACwRAAICAgIBAwEHBQAAAAAAAAABAhEDIRIxQQQTUSIUYXGBobHwMlKR0eH/2gAMAwEAAhEDEQA/ANwooiu0GHK7RRQaFFFFABRRRQAUUUUAFFFFABRRRQAUUUUAFFFFABRRRQAUUUUAFFFFABRRRQAUUUUAFFFFABRRRQByiu0UAcmu0UUAFFFFABRRRQAUUUUAFFFFABRRRQAUUUUAFFFFABRRRQAUUUUAFFFFABRRRQAUUUUAFFFFABRRRQAUUUUAFFFFABRRRQAUUUUAFFFFABRRRQAUUUUAFFFFABRRRQAUUUUAFFFFABRRRQAUUVyaAO0VG4rtFh7ZyvdQHmBqR9JiveC45YvGLd1GPSYP0OtAD+iiigAooooAKKKKACimfFOKW8Paa7dbKq/UnkAOZPSsi7Q/FS/eYrZJtJyCxnPmW3B8hQBtGYUTXzTd4rdJku3qWPPWpDhvbTFWCCl5/QksNPJtI/vWmWfQ9FU3sP2/XG/7VwBLwEwNnA5idj5fSrlWGhRRRQAUUUUAFFNzjk6+fOvCcTQmAZpOcfkB3RTX/UU6n6Uje4wg6nWKPch8gN+0Pamzg1BuElj8qL8x8/IeZqm3fi8Z8NgR5uSfsKpHbLtA2JxVxxsDlUdFXQD9feq22M/w1Qw3PgvxNsXmC3AbLHYkhl+u4+lXEGvl3DY0zWy9ge1xuYQK0FrZySdyIlftp7UkpKKtml+oqHHFWOgg/mAeVN8Zxk2l7y4+VQOgg8oqXvxukBYJomsyx/xZgxbSfNhH2H715wfxYYmLlvfmp284OlVt/AGnTQGmqinabvrYZHkEctCPXzrnC+LM3MnKdN/T8pqL9Qk6oC4TRVcbHsxO8++lMzxFw2WLh57Gj318GWW7NVF7fdqih/h7LQYm4ynkdln7n6VJXO8ykkMJ30YT6+dZl2lcjE3BIOo6DQgae2g86eGTk6o09YZiQdWn8z5dfSaQGJYNoTpz2IjmK7hlbLJB10/vTLGYkro0iBseXKaqbRr/AGG7SHE2Stw/7lsgEnmDqp9dCD6VZWvAbkD3rG/hnfd718DXwqdP+TAHT3q+XcJcaPC33rnnmcXVCtll/i0/mGlDYpQQCRJ2qs3uH3YkISa8HD3+Vsx96m/US/tCy1DEr1Glc/i0icw9zVT7i6Pwsp964tu4DLK8R0NZ9pl/aZyRUvi5x/PfWwreBFDETEuw384UjTzNZ096N+vvPrzqW7X3M/EL0zo0QdzAHXYVC37Tcg3QR99T511xlaTGo73/AKny/wA5e1ee9ny84/z7zTRiRv8AQkj8964rGfPfp7zufWmMomeF8UNi6l22TNtgwge5H0ke9fRA7SWe6W4W0YKYgk+IA7RPOvmFng9J/Xef7c62zCOO7Tw/gXc/0iufNm9tIxuuy52e0dlpOYgAxqCKUTjtkie8H3qlhlO615Z0H4a5ftn3Gc0XU8fs/wA4+hoqjgjko9zRR9s+43mi7LwrWSdee/vTM8Du55FxQJH4Ty/wVPV2uz2IfBtEZiOFMR4WAPmJ/Wkf9EMQWBE/y/3qYoNb7MPgKPna/gxau3g4lQzKCOeViJptds4a4oIEH1qf7fN3eKu2haZjmYiCB8xL++9UG9iGBIyukbg/22p7orFWSHeWw0KsaHma0z4RcGt3bF/vJzC4ugJEDLodOpn6VkWHefELTFebT/gFbl8ItcPcfKVDFN9vCGH12+opXXkGtFzw/CbaEkAnlrrArIvipx7NizZWAloBfVyASfuB/wC61DEdoMl9kPyiB9gawrtySeJ4kDWbhIPkwBGvoaZRiukJTIlsVXpMR/71E+dO+GcALEZoXUesbz5VJYns8ltVY3AP5h/N9a2xuLH/AMP+KAYxLNweC6chGwk/KfIzA962XC8FtIZCyfMk/nWAOy5g9ucynN6Zdf719AcD4uuJsJeT5XE78wSpH1BrEk9iyVD81wmk3vwdSo6a0w41iH/h7vdqS5RgpiBJEDXp509CWZPx7t1exfEGw9ksyZyqqokkKdwBvMVF9rcHew96bgAJywAc2kCBPUaiPzq74KzY4bbLIqtecf7l0iTPMDogP4R7yaonbzjf8UyEEKwBBWfDprIPMHlTODSsZNN0NMF2ldfTpUVxHi73LhMaUwTDOSaRFtzuf2FSsoWrs9cezfs3BcVBmBaZjweIaAidY5862jgXbEXl1iQcrazBiRrzUgyDp57GvnLG4rwKAxgT+n7VO9m+LXsMDGpfKSDyAmPQwZ1608U26ElSPo9caDzj1/eva3J5j7/tWP8ADPiG4MMQZ3jb+9aX2d4guJt5tNIMev8Ahp5RoROyWzHqK8hj1H1/tSvdVWu0PaRbNzuQ0NGZjzAOw9aQ0xPtZcf/AFLEM4APevIG0g/tTjhfEQpBIH2/Wm/bjH23xLummaCW/qgAnXqAKri4+DAKn3/SktFKLri0sPrlA67xUJxDiFseFAAB0phc4m0agGo27fkmI+orOSGpod4xwxB6b19AcBuo+FtM9lZKCcsGNPLYxuK+d/4iEMwT9qunY34hth7BsltD11+9Cp9om4p9mxnuDobS/UDbn5e9ecQ1oHWyI11BB/IVlVv4jnvJ3g/Ucx9K1nC8FtXLa3AxIYBgdQCGEg79KpFQfhE5Rpif8JYOuT/uP/8AVFPF4Fa/x6K3hj+P0Fpk1RXkt6fWk7mKRd2UeprKKWIcT4qtlQW3OgH6+lQnCu0qtfdC4ZiJA/47j71T/ij2la3ft92QylNDykEz+lZ5Y7ZPavpdGpVsx13HMe4kUmS6aXZTHxfZb/i1hS19b8eFgEf/AJLsfdfyqnWblq0pzfiBgQSdokn1rQ+I4oY2wV0Idcy/mv3rM8DZu4hytslcoM6GAw0ymOehrn9M5ZvpXZ0Tj7K3/P4qGdyyoBYa9Nx9j51pXw64664bu1Oz/nr+9ZJir7qSGzZpjX86uvw1vk27o/qH/jS+qi4wd9obA1OVfd/0lr/bS4mMu5yGQ3WEHdYaNPaoPtTj1uY3OuoZACRsSNPYx+VVnizFMRdTaHbTYATIp7wHDNiLndqQGKswJPNFLR6mIHmRVouoEpf1ND1eKujakD13pPH8ZzCGJj86bHCAg+HOxnxFiIn+kcxT+xwNWw4YCXnTWJFZY6ToQwWPKMD3LjUg5toGjCD61oPZ3tkcPYa0rQqMzKBpCtrrrvM1nt67kWWLMxAHiMmOk9KmeG4AHDq6mWuLr5EGIrU2DiumXTDfEAMJdYn7/Wo/E/FnubkL4lPzKdoqjcWt3EMaxVbxBMkmmTbEmkvBe8b2m73cnK2oPNTyb6aEdPOq9jZb1FIYbW2p8v7Ud4dufL9q77tbODpnrD4mOmY8zOlNL14fh08hJ251K8H4X/EXlEE+LVQM2YAEnQcoG9d7RcGNjEGVZA2oUqVEDwyAeWlTfpmoe5eivv74kXhwRqBr15jTl0p4L5iDt0/zekhXrJOtY9CiV7iLLAXc/wCE1uPwWvhsG/VSqk8/xH9ayDgHYy/j3uDD5S1tQxDNlBExAJ0mev1ra/hZ2UvYLDt36hXc/KGDQvmVMST+VJI1F3NfPPxM4my8VxIDHQoPpbSvoavm/wCLqZeL34/ELbfW2v7VNlEVUY8l9ddKevjXZcrFYMAnKMxC7DNEkDzNQbnXzGtS3DLoMNIBXkROvpzpGUi/B3GcPCiZ0oOIJQDJb0GUNlGbL0mPvvTy9aI8RZGB0Ajr5TpFRGLuZPDMnypVZSVCGLuTAFJ2Wrjrqa8WjVKrRC7dju1c1r6M+E3FDe4Zbza92zW58hDL9mj2r5uU1u/wNxanA3UOpF3NHkyqJ+qmiPYsui1Y7CXmuMUzBZ0GYjbTaRpOtFTZE6ww9DRVqE5kNa4Ik+KD+dO27i0NlB5aSfvVZs4pg4Ju3AemY/vtUgcWTycnrln84qu32TIL4kYFcbhJQMLtmWQEABlPzrpzgAjzHnWDYhzX0fa7wyzAqo55QfaI1rF+2XBBYxNwZSFYlkkR4WMjbTTao5F5K434JT4e8azWWtE+K3qv/Emfs35irr2L7M2/4zGOyAo62rgnQBibgfn7+9YvwzH/AMNfW6omJDDqp3H+dKvrcevPYDJcXD27gzM7HxbkQFGpjeRprXDjUsOZzj0ztm1mx8H3/rz/AI1+SKh8QLCpxK/bSAitCCdMpAOhPmTUj8PuJpbuXEJ1ZQREkSp29YNMb+KtmQ+IN0cpt5h9zP0p7h+I21wzKngKrK5dM3nO86zrVfU5Hli9bYuGHtPvwJ8S4UcZj3FuFnLmnkYAO3PbSrrwjheHwVqEUtfjxM3+fYaVSezPHVsXJiTUnxTtSHBIrIR4xS+Bm1JuXyRXFL7LfZohWadNpO9e8y3DJ7xoGiiSI6RyFR6YksDmOk1ofwo7Ni+t9ly5lAUlpPz5oAA/4g10YcUZv6nS8kJ5HDozjiGMzcgANBUvwHGlbbSdNI96ZdouCGxi71ox/tuVEbaQdJrvDLHfXVsoyqTOrmFlQdJG00s4qNqzccnJpkxisZnWOVQmB4MuIxVqw1zuhdbIHK5gCZC6SJBaBvzq34Ls41iBdsNeukBgqS6gEaA5JBadwTFSGOLogfE5LZE5bXhbKqwQTAgNPIHSop0dE48kQHaTsW/C1QXriOrAkMobkRMqRI+Ya7VV7mJQ7OD7H9qsHbHtUMTbOdjcfTxE6eGYkbaSfqTUXhexF84RMVoO8vLZRCRJDKSHmdBOketdSyNrRwShTLB8KcQDxG0QdfGCPW2+v1H3qc+Ndv8A38O3W24+jg/rUL2ZxtnBlLhH/wBMzny+LPsUbpImDU/204rY4laW5YaXsIzMAAWXNl16FfCSSNoqnuxaSZF4Zc7Rm0RXrvNIFdGHI3pLE3gn/I1j7tj2aN8JcYtnEASP90FDPM7jfzH3rahbr5c7MXbhvW8rMIbMpgwCBIj6cq+nsHfz21ZhDFQWEzBIkjTzpZ/JsfgVZQdNa+bfiWQeKYqB8rhR6KiivpORXzJ27fPxHFsASDeuDb+U5f0qTKIQ+H/AreL4nZsXVzW37zMASDAtOZBGxBgjzApTtX2JxHDcV3RGdLhPdXIgP5dFcbEe+1WH4ErbPE3LmHFlu7B5ksof3C/ma23j3C7OJsm3dUOJDDqrDZgeR3+ppoJNq+jHKk2fNnG+E3LNq24zNI8Qj5evqKq73JMmt3+IXZS1awhuobmZMoUSCDLDfSetYO5kknc6n1NdPqoY1UsfkniyOa2LYhoPsPyFebI0rzi21B6qp/7RXbJ0rlnqTLRHNtda0D4XdoxhcZbVj4LpFo+WcmG9AYrP7LailsJdJbPOVRz56nkOppUrYSZ9dC6PKiq5wPixvYa1dMS6KTtuRr95orp9qyHMc27arqNv+OYn3GppU8RPJIHOSB+Zn7U0bi4nQu/sIrv+qE7Wz9/0rabAefxRjQAj1qk/E3goxOENwqFe1LK+0jmnod/arYLzblu79uXqx1qhfEbHvADYxArDw2EDgsvVyAfv7A0k3xXRq2yldn+zmH7kPiQr94YUhm8HIKYgBjvr5CpXGcOw9l8v8Ncvt3YhAG7pFByhgSdZ01OgPnVZHESoKx4SMp/laNpHuDO9Xn4L8RuYi5estlKWoaTLHKxK5RPKQDXPH+pWdcpJQdFA49xK6tx17u3hwphgqrM76mNdCKgl4iQ+o5AGefnVg+J1sLxXELrGYemqLVXa3JoklGTRKORyimPbzWxBWZO43j9q61/Smb26UyED96xmpj3AKzkIoJZjAA61tXwhwjYQ30vZQ10oVCsG+UNmmNBuKzLstwdP4c3HuLad2Ik6nIIBjXSTPrAq19n7WBwzl8ReOImMpMrk3k6EyD50ynWinC433+BXPiL/APdsUZHzgjXeUU1WiQPl3HPbWr78XeNqRat2TYa2/wDuygUusAKFJA5/p5VmYZjzNDfIVfQqZNJ2nv7d9cHKAelNeJ8Ve4RmuM8DSfOoxkY9ac2OGm58uyiXYnKgHqx3/PkKVtIxzbND7N9krNjCWcfePell7wW/CIEwFUE+N4kzEL0nULduO3yYjD913RWGR0M5cuXQAjX8JOqxFNOK9qHuYPDWrUoLQCRmylgqKocDSVJnU+1Vq/hHcEuy9DmcZvpM+9RnmalUejFG9sWt8aF+/ZtqxVrjohddCQzZfENiwnfnVh7e8CxHDrSMl8OLjm3pbVG1UkyVOsxFUbh9nu8XZIIOW7bO45Op5VtHxoszgrbfy3lP1VxXXFRcGyE8s1kST7MSucQuzDNr6U1uAkyTJpzcw5ZpinOH4Sx1ymOUgifT96T3FVsaixfCXAG9xSzKF1TM7aSFyqcrHyD5feK+lEWBsPsK+eOxljFYfErdw1vO66FRJlW0IOTltqToYNb5h8VmXxkI3NZj89fpWwnyQ1UOc1fPHb4G1xPEWzsXzqf6bnjH3JHtW/XAIliSBzBI/wDHf6VS/iJwnDYjDO7JnuWl8LZ4ZZYamfEVEyVPntTNGplA4Vg3sZbtolSNnHUiDqeW4q6dk+216/ixhby65Sy3BoCFgmRtvzH0qpYa/IBbwpcHdOv8l1BA05SB9qQ7L9pDh8UuZSWtsUfT8BME/SDRCdM3NjuDrsuvxhxeTAjbW4g125mPoK+frKlmg6Abk7Ac5/bnWvfGDFs3DbROY5r5MyToqsAddQCeRrGDeOxJI+1dOVpVF+DlwKo2L4nEZmJiBy9BoPsK9WztSBccp9P708VNK5JO3Z0oWtmBNP8AA4YLaLPJnkvIAjbzNRXewD5VOW8SrWhEglIAG+Y6fnNbEGbd2Cx6tw6wYjRhz2DsB9qKV7FWbFrh+HRrgBCAxJ/ES3TeDRV1LRCiQu8TGwkdMqif1ry+PMfLcAHNv2g0imFUal5PQTHvRcwiN8wc9NwPYSB9q3RozxeNuHRAY/q8IEa7kVnvHeHi85u2wvV2YhQW5wsS3QdYrRcbh7RtlO6dhHJyNtRqsQKqF3jZOayMItgEFWdVJuEcxmfUg7E9Ca5s+6VlIFIxHDxBXnOmo1HoNvrVi+F/GRgsTcGXMLoVZJChchLEyT51Df6WxJADEA6kiNfQVI8OwBs/7k5fOJUjpMyPSa5cUuE1ZWUbWiL+IK95jrl7wzcgmJjRQBHXQVWrdjWrjjZe5L5HG+oifpsPevCYZGaVtBFAGstr1MmfPasy+oSk3RmPE+KRX04YSJ6dBXo4FZCjN5mPtAk79atN21oe7yCIjQk/WY+1PrFrMAWUseQAKgeZJHi+nKags7eyksdFUt44WLYRrCOwn5wSdT0I6VZewztjMQe4wuEHdhWbOkCCYgQCZ0ptxHAoR87hufi8/wC1Sfw+4vZwVy6zh4cKFMDTKSdQW1JneurBL3JJCznKMHX7Fc+JGCP+pOGW2jZbchPCg8I/IaVD2uECCSwbLrAkKf8A5ECfb61aO1+Lt38U19beYMBuylhlEE5RMUzwWHstGZWY6xmJP/aDA0/KlzzcJNIWCbim1sijhLREZC3mCAu0aKNz1J/vUlhuKNAtlSU3RckAMJiBzHODImpDJhABChZBkgK76c9QVX03pncxiZTbBKiZA110/F4ZJ28O1c98l0xuNEd/DgtL3WLuTI+cjpqNielOBgAASsGNyyiPq5C/Y0tNoplFxUbUklSvKMogz9qQ/gHcnu+7cAScrAxpzzaz7Vve+jetEc+BfPmBtzIYQynn5eHl5VoXb3tJcxGCVWFseJGlQSSR6mBv51Q24MxaTJAiSYGp/CMx6Tv0qwcZtZLADOTG37HNuK7sU/pkjlnFcosp12TzP1pNFqQCLzk+8foa9PhgOQH1n7mftUoyoqyU7H8du4bEI1o6kwVLEI0/hMdesVvfB+MC9Ztscud1DFVJYCRtJAiNvUc6+dsBfW2wLJn22YowjmGEwfUGta7Ale6a7b/iXQsfDczlix1nw3ChWSdcomKfE23QMuxdwT8pHQkg+nMflUPxftJhLLm1iIXMNZTMsMI1ZZiRzrmL7RG3M22Uj+bNHsIk1jXabil6/fdnM5iPCAxVTsAuaSBpyNPlm4BFJltxvw2xLknC4jDvh7pBDsWLKq6q2khzoBIOscqjMR8Or1vvLv8AELeuQubwlQV2Y6nWFg+xqS+F9xgjqt6RubQZpBOnyMmXWDqrA7b1fsDhc6urACRlOUyRM9ZANWwxjONsTNklDfwZ126v2l4Zas3z89t2DAye9WGUgEyVJ+x5ViZFaz8a1i5h7S5sqWyZPyyTHT5oXr7Vlvd60ZdTZmN3Ba/lnjDgTPTX3p13hiklt6127aIipXZRHWHiVT4QYJJ6Gn4A70BpABAIyxAGn83Ko1Lc1M4KznKqDqYB36gTpqa26FZ9CcOwdl7KMG0ZQR4DsduQ5eVFJ4bD21RVDCAAPnPIRyNFdSJaFWvNPJT/APET9683dRq2Y+s/ZSaS4ipkBgIfVD+Keds9WGonpEzyiu8ynMIzsAigsTudJG5P99qlTkrQ1jprjNIt5M2wGYD/AMiKRxFu4invlI57SJMxqJ9468q8NagauSh0DOJh5mRtKb+nLbWNxPGLtokBzby7hnOsjQGDoSNRBqPGT7NQlex42gHoQ06dPFUfcwoZp0XrrAYcgN1mehp5/qwcnve78syNmPPR1ZW32zT60lc4pbKnLmLLrARjprrJUER9q5pRvsvGVEddwarOo5jwkGNAabHCrm/FESZ9ukf4aXthGaJIzbkzE6Nrz8qSv4tUIW2TOxJkTznWAK5XC3osppImLGCW2maAobQDKSY9Jn/3Tp8IF1JaY6axruDMfSqqb8sDbG2hLqNT1029TT60jkauxHTT8ulXx4k3onKTJa89vYnTzhWnrNNLtgMwhs4IETbGuvIkkSI3502cmdM2kzAysOmo+tI27V5XFxZBnVgJPT3PXSnyY0tiKQrjMGpbK142/C2pygkDpsNfKkO5VhltKpMaqCGJAHlqRpzgU/xfDRcALKoO865pI2JO8DyjavfD+EmQAMkSC2884OwG++/SuW05aK+KIp+ANEuxUb+EZtN9hEUWcDY0CuSY1JIkek/LoY/WrVd4WIElgNCQmbT+aZ1cx0+lOL3BbV62JtOjfhLgzlOreJZ1PnrvrNWalJW3+QloomJKEBbfdCAdSstp1LCkbVvQOxaAT8gVT10ZtvWrHjeHHDMe7trH8wuW1zRqZkzpB0NV7Gi5pm7sSdi4eJ9DA+lJG266/Ex0cxV9bkZimXcasWHkSBuT11pXFC24U5yNpDAgAHnOp6chO9IvwxlCs5Fv/kdT6IPFBHkB514KZTOsagSu+nT3nfpXRCCqkxHISsi2GgPHLMwP5KD/AHr2MEhaFvK7GNCrKZPIE717ucGZVzMQAdtMw9zypqw0jMG56DT6kTSzg4+RouxZ8Kbbxctv5DVfzE1euxt67cyWxbyg/wDUhiuVBGUtEFthzjaqPg8IXYAELykmT7Aak+QFaNwrChESyrBV2GdoBJ1PuelVwRk93oWdE32hsX7mHNpLllGMBSxKyd4U7qx5RVP4pxB8RhUw4CIwgPMnMw8OcHz3O40arJirOGsIz3WDlJJUAsu0aabwSKzHi3GGvXCyqLa7BUkaTIJ11O30EbVTM0vzNgNbYe2huC4UOWUC3IZpYKdBqBGvmBWyfDXiiXsHmGYPMOHud4xYAeIE7KeQ5fesi4PicOHy4m2zJr4lJkHzUfN9vepvCYm2pIsXH7rYBy3hOsgSAY8q30sY3t0S9RbiNfi5lucQbNdChLdsKsM0yWLRGgInmRWf92KneNsVxGfRpgmROx/qHOOVRLLrPntRldyY2NVFCCWtadJZ0018on7VwJXtBrUrsotHEwwPKNeWlXvsb2fFk985HjSFiTEka9Nqq/DcT3ZkojzycT71eOy3FxeJthAjf0gZI8+h5VTE48tsWd1pE4MIh17wf5712nH+lt/KPp+1Fd+iNjrh3FVINq46nN4lM6K/4efPoKQuYpVLKylW2OXQgnTUxKg+pPSKh72FcHp5nMSTttMD3p/duBwGZhnAAYAbgaBtfLQ+gNTlF3a8mJ0dsX3MzlIPhhYhQNlE8/yppfwKtGcZkAygQCpgwAY6bCdYjoKUOJbwwBoZVftPSQNR6mnOHx2Vo/EfmZAFaN9TGpneptSTsfTRXzwCXzB2Uk7ZmaBGw1+XSY13rmNwjWcrxmaSCRqAORI0JG0zMcqsF57TKRcDEcyqgHXn4TOnXX7VCY3HqsqrMpXwrnbMpVo3ME5uXiA9a5srjFtttFYW6IvF3bTjcK/MAR5ADXTlE7RTZOGCCY5jXQRGh0H71M8N4MLtsm1AdZLqFV8yj8SkdDuN9Qdq82LXeiM/dif+oAFPntqPpvXFxcuv2LukdweFC7BfEAJA8PsGEsamreDtopITMY3br6D261HWMLkI/wCodpBVhr5LEU4XE5xlLsIJ0Bj2+bSrxjOK+BWovoRfBGYJAH8hC5T66Ak+tecRw8sw1UAGYVRqTpodNY0AAmk+J8YtiJuqmmgtoXkxB0IEHzkjqaa2caqoNLi94fnLAEmNo1j8hNRmpPTMS8koeGBmIGbNA3ygKSD1IECOZ0p7hFs2JDX0JgRBBCkgZiGOhMidBpJqurxEB07wZNZZluhnMxA0Ebc6muG2muDwvBVo1YqxGhDagSYOuWfPznii09hOu7HjliyZrhyEqR3a6/MQTmAB6DSNjUhiYYG4XzquhN1CADsBJJknaFGvSmNzCvbIJF45g0MJZZAnKVJ2Pr18yWo7Ttl7w3gNRbCMuhIWWOhnWdNI06612K09EWhtisrGAguLADFkCQ2sb68j00Go1FRBxT2YcrZRBp4QrNJPr/8AtUza7TuQMwtsdJkECdwYXWPWTTheJp3ZXKqxuqhDqTpBe0Z8vpSTx8uwT+4qd3tCZbKtuY1YBZPmTr12iZjWmgxbNlg/zEKo8TQJgkDnsOdTPEMU3/SdQSNVazZJU9SyqI+mlJoHgtcNt3+UTBIn8QKx02H2NIo+Eh6IPG3XY/7rAQIjUwByAG/5Utg+GG6QYyrprAk+mn5167lACbiBCNijMJM9GzfWn/AsaXbKvhVRIBEz9DJ9vLSqQim0pBWtDzD8KSyytbtsWmJYzpME6AwYO+gqTFrxEmHyklJEZFIiAOv716YmNI840395pbh1xCSGG6nY9NfTlyrtpRRLbIXG4p7q3bdx0RQZ8MFysaAwJjnAioC32futZa6MuVZJBMEgcwDz3030NWPEYuzYLOtu02eT4ncuSD+GB4Rvy6a8qgrPG27xyUGVjIRflB6x+Ikb9a55cLqRVJ1oirmCIXW2xmCG1gDSf6SCCN/rFOVtm3ojd4o6plI11EE6n0JmmmLOpykkb8xHkRHKTXbWYhIaPm+x+nMUsKizJbQhxSyxhmBk6aiI9OtRhSKk+JXpYazGvLePKmUVs3syPQkFr3bXWvWWutbikGJ7D9ndFPeocwkZYP011+lWPhrmygthQRzOxP0qv9kbE3Sx1yCY5HkJ1q6HEaaoAPSuvDFNckqJTb6YmMaOQce9Fe1jofr/AGoro2LYo2/4tD16eh2mkr1xidHKjnpOtcorYBI6buwBMnryFOO6VRoJJ9v1oorHsEJ8QSLRDE6rGh1g/wCbVVl4VcjNauZhGzSARv8AXnRRXPkxRmtlISa6JPBXmtAMQJYgsR4WC5dpWJJaNd49aUxfGsOzMhDowiXLEg89dCSOU7+VFFc2fGscPo0Xg+UtnMNgbzF1OS0dwQAc49RG++o9Yr2LdvMCS2YEjmcrBRI31/8AfWu0UkZccal8mxXN7G+F4K1xmcKGjSTAnlt6UvbwaXLQLL4R/Ix9hBC8t5Jooozy4tJEI7EcHYWywKIBrI5kknnPLTkRUoC93LmOZpkZvUwBrzECiisgk9jsVXF9yYDODmlRoYWCYnQjU8vvTLC4u+qNqGJzGYWQdyNROnIydKKKrJ3+n6tCJi1nCgKufVjmbwsYmRm3E8+te1tOstkUlfMSB11maKKq+ja2Vu9dZLxa4oZnlpLHVBIK84O/KuXOP2cgy2iSCfxAabclgg+21FFck5OPRZxVDbHLaY6uyEwQDLKJ8wB+XvUlwrgr22DqyFTlEDNLA9JAg+se9FFcuXJKE1TClxLBewhWCyhQdpJM+egNdwSgXVOhgjYddOfr0Ncor1r5RdnP5ILjVkwctpTAMlmkiDqBtp99KqhvnloPLSiiuXOqZWHQk/UU7t4UvZUD5lZj7GPP+miisxbezJjO/aJnaZ1AG3vTXLRRTS0zIhlr1aQE+IwJGsTRRSo1lh4Zw1kK3UaRy5SNQRBj71P2se45fSuUV3RXHok99jgYv/8AGp9yKKKKpYtH/9k="/>
          <p:cNvSpPr/>
          <p:nvPr/>
        </p:nvSpPr>
        <p:spPr>
          <a:xfrm>
            <a:off x="173038" y="-830263"/>
            <a:ext cx="2619375" cy="1743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9" name="Google Shape;369;p28" descr="data:image/jpeg;base64,/9j/4AAQSkZJRgABAQAAAQABAAD/2wCEAAkGBhQSEBUTExQUFBUWGRgXGBgXGBoYGBoYFhcYFRoYIhwZHCYeGxojGhoYHy8gIycpLC0sGh8xNTAqNSYrLCkBCQoKDgwOGg8PGiwkHyQsLCwsLCosLCwsKSwsKSwsLCwpLCwsLCwsLCwsLSwsLCwsLCwsLCwsLCwsLCkpKSwsLP/AABEIALcBEwMBIgACEQEDEQH/xAAcAAABBQEBAQAAAAAAAAAAAAAAAwQFBgcBAgj/xAA/EAACAQIEAwYEBAUDBAEFAAABAhEAAwQSITEFQVEGEyJhcYEHMpGhQrHB0RRSYuHwFSNyQ6Ky8YIzNWPC0v/EABkBAAMBAQEAAAAAAAAAAAAAAAACAwEEBf/EACwRAAICAgIBAwEHBQAAAAAAAAABAhEDIRIxQQQTUSIUYXGBobHwMlKR0eH/2gAMAwEAAhEDEQA/ANwooiu0GHK7RRQaFFFFABRRRQAUUUUAFFFFABRRRQAUUUUAFFFFABRRRQAUUUUAFFFFABRRRQAUUUUAFFFFABRRRQByiu0UAcmu0UUAFFFFABRRRQAUUUUAFFFFABRRRQAUUUUAFFFFABRRRQAUUUUAFFFFABRRRQAUUUUAFFFFABRRRQAUUUUAFFFFABRRRQAUUUUAFFFFABRRRQAUUUUAFFFFABRRRQAUUUUAFFFFABRRRQAUUVyaAO0VG4rtFh7ZyvdQHmBqR9JiveC45YvGLd1GPSYP0OtAD+iiigAooooAKKKKACimfFOKW8Paa7dbKq/UnkAOZPSsi7Q/FS/eYrZJtJyCxnPmW3B8hQBtGYUTXzTd4rdJku3qWPPWpDhvbTFWCCl5/QksNPJtI/vWmWfQ9FU3sP2/XG/7VwBLwEwNnA5idj5fSrlWGhRRRQAUUUUAFFNzjk6+fOvCcTQmAZpOcfkB3RTX/UU6n6Uje4wg6nWKPch8gN+0Pamzg1BuElj8qL8x8/IeZqm3fi8Z8NgR5uSfsKpHbLtA2JxVxxsDlUdFXQD9feq22M/w1Qw3PgvxNsXmC3AbLHYkhl+u4+lXEGvl3DY0zWy9ge1xuYQK0FrZySdyIlftp7UkpKKtml+oqHHFWOgg/mAeVN8Zxk2l7y4+VQOgg8oqXvxukBYJomsyx/xZgxbSfNhH2H715wfxYYmLlvfmp284OlVt/AGnTQGmqinabvrYZHkEctCPXzrnC+LM3MnKdN/T8pqL9Qk6oC4TRVcbHsxO8++lMzxFw2WLh57Gj318GWW7NVF7fdqih/h7LQYm4ynkdln7n6VJXO8ykkMJ30YT6+dZl2lcjE3BIOo6DQgae2g86eGTk6o09YZiQdWn8z5dfSaQGJYNoTpz2IjmK7hlbLJB10/vTLGYkro0iBseXKaqbRr/AGG7SHE2Stw/7lsgEnmDqp9dCD6VZWvAbkD3rG/hnfd718DXwqdP+TAHT3q+XcJcaPC33rnnmcXVCtll/i0/mGlDYpQQCRJ2qs3uH3YkISa8HD3+Vsx96m/US/tCy1DEr1Glc/i0icw9zVT7i6Pwsp964tu4DLK8R0NZ9pl/aZyRUvi5x/PfWwreBFDETEuw384UjTzNZ096N+vvPrzqW7X3M/EL0zo0QdzAHXYVC37Tcg3QR99T511xlaTGo73/AKny/wA5e1ee9ny84/z7zTRiRv8AQkj8964rGfPfp7zufWmMomeF8UNi6l22TNtgwge5H0ke9fRA7SWe6W4W0YKYgk+IA7RPOvmFng9J/Xef7c62zCOO7Tw/gXc/0iufNm9tIxuuy52e0dlpOYgAxqCKUTjtkie8H3qlhlO615Z0H4a5ftn3Gc0XU8fs/wA4+hoqjgjko9zRR9s+43mi7LwrWSdee/vTM8Du55FxQJH4Ty/wVPV2uz2IfBtEZiOFMR4WAPmJ/Wkf9EMQWBE/y/3qYoNb7MPgKPna/gxau3g4lQzKCOeViJptds4a4oIEH1qf7fN3eKu2haZjmYiCB8xL++9UG9iGBIyukbg/22p7orFWSHeWw0KsaHma0z4RcGt3bF/vJzC4ugJEDLodOpn6VkWHefELTFebT/gFbl8ItcPcfKVDFN9vCGH12+opXXkGtFzw/CbaEkAnlrrArIvipx7NizZWAloBfVyASfuB/wC61DEdoMl9kPyiB9gawrtySeJ4kDWbhIPkwBGvoaZRiukJTIlsVXpMR/71E+dO+GcALEZoXUesbz5VJYns8ltVY3AP5h/N9a2xuLH/AMP+KAYxLNweC6chGwk/KfIzA962XC8FtIZCyfMk/nWAOy5g9ucynN6Zdf719AcD4uuJsJeT5XE78wSpH1BrEk9iyVD81wmk3vwdSo6a0w41iH/h7vdqS5RgpiBJEDXp509CWZPx7t1exfEGw9ksyZyqqokkKdwBvMVF9rcHew96bgAJywAc2kCBPUaiPzq74KzY4bbLIqtecf7l0iTPMDogP4R7yaonbzjf8UyEEKwBBWfDprIPMHlTODSsZNN0NMF2ldfTpUVxHi73LhMaUwTDOSaRFtzuf2FSsoWrs9cezfs3BcVBmBaZjweIaAidY5862jgXbEXl1iQcrazBiRrzUgyDp57GvnLG4rwKAxgT+n7VO9m+LXsMDGpfKSDyAmPQwZ1608U26ElSPo9caDzj1/eva3J5j7/tWP8ADPiG4MMQZ3jb+9aX2d4guJt5tNIMev8Ahp5RoROyWzHqK8hj1H1/tSvdVWu0PaRbNzuQ0NGZjzAOw9aQ0xPtZcf/AFLEM4APevIG0g/tTjhfEQpBIH2/Wm/bjH23xLummaCW/qgAnXqAKri4+DAKn3/SktFKLri0sPrlA67xUJxDiFseFAAB0phc4m0agGo27fkmI+orOSGpod4xwxB6b19AcBuo+FtM9lZKCcsGNPLYxuK+d/4iEMwT9qunY34hth7BsltD11+9Cp9om4p9mxnuDobS/UDbn5e9ecQ1oHWyI11BB/IVlVv4jnvJ3g/Ucx9K1nC8FtXLa3AxIYBgdQCGEg79KpFQfhE5Rpif8JYOuT/uP/8AVFPF4Fa/x6K3hj+P0Fpk1RXkt6fWk7mKRd2UeprKKWIcT4qtlQW3OgH6+lQnCu0qtfdC4ZiJA/47j71T/ij2la3ft92QylNDykEz+lZ5Y7ZPavpdGpVsx13HMe4kUmS6aXZTHxfZb/i1hS19b8eFgEf/AJLsfdfyqnWblq0pzfiBgQSdokn1rQ+I4oY2wV0Idcy/mv3rM8DZu4hytslcoM6GAw0ymOehrn9M5ZvpXZ0Tj7K3/P4qGdyyoBYa9Nx9j51pXw64664bu1Oz/nr+9ZJir7qSGzZpjX86uvw1vk27o/qH/jS+qi4wd9obA1OVfd/0lr/bS4mMu5yGQ3WEHdYaNPaoPtTj1uY3OuoZACRsSNPYx+VVnizFMRdTaHbTYATIp7wHDNiLndqQGKswJPNFLR6mIHmRVouoEpf1ND1eKujakD13pPH8ZzCGJj86bHCAg+HOxnxFiIn+kcxT+xwNWw4YCXnTWJFZY6ToQwWPKMD3LjUg5toGjCD61oPZ3tkcPYa0rQqMzKBpCtrrrvM1nt67kWWLMxAHiMmOk9KmeG4AHDq6mWuLr5EGIrU2DiumXTDfEAMJdYn7/Wo/E/FnubkL4lPzKdoqjcWt3EMaxVbxBMkmmTbEmkvBe8b2m73cnK2oPNTyb6aEdPOq9jZb1FIYbW2p8v7Ud4dufL9q77tbODpnrD4mOmY8zOlNL14fh08hJ251K8H4X/EXlEE+LVQM2YAEnQcoG9d7RcGNjEGVZA2oUqVEDwyAeWlTfpmoe5eivv74kXhwRqBr15jTl0p4L5iDt0/zekhXrJOtY9CiV7iLLAXc/wCE1uPwWvhsG/VSqk8/xH9ayDgHYy/j3uDD5S1tQxDNlBExAJ0mev1ra/hZ2UvYLDt36hXc/KGDQvmVMST+VJI1F3NfPPxM4my8VxIDHQoPpbSvoavm/wCLqZeL34/ELbfW2v7VNlEVUY8l9ddKevjXZcrFYMAnKMxC7DNEkDzNQbnXzGtS3DLoMNIBXkROvpzpGUi/B3GcPCiZ0oOIJQDJb0GUNlGbL0mPvvTy9aI8RZGB0Ajr5TpFRGLuZPDMnypVZSVCGLuTAFJ2Wrjrqa8WjVKrRC7dju1c1r6M+E3FDe4Zbza92zW58hDL9mj2r5uU1u/wNxanA3UOpF3NHkyqJ+qmiPYsui1Y7CXmuMUzBZ0GYjbTaRpOtFTZE6ww9DRVqE5kNa4Ik+KD+dO27i0NlB5aSfvVZs4pg4Ju3AemY/vtUgcWTycnrln84qu32TIL4kYFcbhJQMLtmWQEABlPzrpzgAjzHnWDYhzX0fa7wyzAqo55QfaI1rF+2XBBYxNwZSFYlkkR4WMjbTTao5F5K434JT4e8azWWtE+K3qv/Emfs35irr2L7M2/4zGOyAo62rgnQBibgfn7+9YvwzH/AMNfW6omJDDqp3H+dKvrcevPYDJcXD27gzM7HxbkQFGpjeRprXDjUsOZzj0ztm1mx8H3/rz/AI1+SKh8QLCpxK/bSAitCCdMpAOhPmTUj8PuJpbuXEJ1ZQREkSp29YNMb+KtmQ+IN0cpt5h9zP0p7h+I21wzKngKrK5dM3nO86zrVfU5Hli9bYuGHtPvwJ8S4UcZj3FuFnLmnkYAO3PbSrrwjheHwVqEUtfjxM3+fYaVSezPHVsXJiTUnxTtSHBIrIR4xS+Bm1JuXyRXFL7LfZohWadNpO9e8y3DJ7xoGiiSI6RyFR6YksDmOk1ofwo7Ni+t9ly5lAUlpPz5oAA/4g10YcUZv6nS8kJ5HDozjiGMzcgANBUvwHGlbbSdNI96ZdouCGxi71ox/tuVEbaQdJrvDLHfXVsoyqTOrmFlQdJG00s4qNqzccnJpkxisZnWOVQmB4MuIxVqw1zuhdbIHK5gCZC6SJBaBvzq34Ls41iBdsNeukBgqS6gEaA5JBadwTFSGOLogfE5LZE5bXhbKqwQTAgNPIHSop0dE48kQHaTsW/C1QXriOrAkMobkRMqRI+Ya7VV7mJQ7OD7H9qsHbHtUMTbOdjcfTxE6eGYkbaSfqTUXhexF84RMVoO8vLZRCRJDKSHmdBOketdSyNrRwShTLB8KcQDxG0QdfGCPW2+v1H3qc+Ndv8A38O3W24+jg/rUL2ZxtnBlLhH/wBMzny+LPsUbpImDU/204rY4laW5YaXsIzMAAWXNl16FfCSSNoqnuxaSZF4Zc7Rm0RXrvNIFdGHI3pLE3gn/I1j7tj2aN8JcYtnEASP90FDPM7jfzH3rahbr5c7MXbhvW8rMIbMpgwCBIj6cq+nsHfz21ZhDFQWEzBIkjTzpZ/JsfgVZQdNa+bfiWQeKYqB8rhR6KiivpORXzJ27fPxHFsASDeuDb+U5f0qTKIQ+H/AreL4nZsXVzW37zMASDAtOZBGxBgjzApTtX2JxHDcV3RGdLhPdXIgP5dFcbEe+1WH4ErbPE3LmHFlu7B5ksof3C/ma23j3C7OJsm3dUOJDDqrDZgeR3+ppoJNq+jHKk2fNnG+E3LNq24zNI8Qj5evqKq73JMmt3+IXZS1awhuobmZMoUSCDLDfSetYO5kknc6n1NdPqoY1UsfkniyOa2LYhoPsPyFebI0rzi21B6qp/7RXbJ0rlnqTLRHNtda0D4XdoxhcZbVj4LpFo+WcmG9AYrP7LailsJdJbPOVRz56nkOppUrYSZ9dC6PKiq5wPixvYa1dMS6KTtuRr95orp9qyHMc27arqNv+OYn3GppU8RPJIHOSB+Zn7U0bi4nQu/sIrv+qE7Wz9/0rabAefxRjQAj1qk/E3goxOENwqFe1LK+0jmnod/arYLzblu79uXqx1qhfEbHvADYxArDw2EDgsvVyAfv7A0k3xXRq2yldn+zmH7kPiQr94YUhm8HIKYgBjvr5CpXGcOw9l8v8Ncvt3YhAG7pFByhgSdZ01OgPnVZHESoKx4SMp/laNpHuDO9Xn4L8RuYi5estlKWoaTLHKxK5RPKQDXPH+pWdcpJQdFA49xK6tx17u3hwphgqrM76mNdCKgl4iQ+o5AGefnVg+J1sLxXELrGYemqLVXa3JoklGTRKORyimPbzWxBWZO43j9q61/Smb26UyED96xmpj3AKzkIoJZjAA61tXwhwjYQ30vZQ10oVCsG+UNmmNBuKzLstwdP4c3HuLad2Ik6nIIBjXSTPrAq19n7WBwzl8ReOImMpMrk3k6EyD50ynWinC433+BXPiL/APdsUZHzgjXeUU1WiQPl3HPbWr78XeNqRat2TYa2/wDuygUusAKFJA5/p5VmYZjzNDfIVfQqZNJ2nv7d9cHKAelNeJ8Ve4RmuM8DSfOoxkY9ac2OGm58uyiXYnKgHqx3/PkKVtIxzbND7N9krNjCWcfePell7wW/CIEwFUE+N4kzEL0nULduO3yYjD913RWGR0M5cuXQAjX8JOqxFNOK9qHuYPDWrUoLQCRmylgqKocDSVJnU+1Vq/hHcEuy9DmcZvpM+9RnmalUejFG9sWt8aF+/ZtqxVrjohddCQzZfENiwnfnVh7e8CxHDrSMl8OLjm3pbVG1UkyVOsxFUbh9nu8XZIIOW7bO45Op5VtHxoszgrbfy3lP1VxXXFRcGyE8s1kST7MSucQuzDNr6U1uAkyTJpzcw5ZpinOH4Sx1ymOUgifT96T3FVsaixfCXAG9xSzKF1TM7aSFyqcrHyD5feK+lEWBsPsK+eOxljFYfErdw1vO66FRJlW0IOTltqToYNb5h8VmXxkI3NZj89fpWwnyQ1UOc1fPHb4G1xPEWzsXzqf6bnjH3JHtW/XAIliSBzBI/wDHf6VS/iJwnDYjDO7JnuWl8LZ4ZZYamfEVEyVPntTNGplA4Vg3sZbtolSNnHUiDqeW4q6dk+216/ixhby65Sy3BoCFgmRtvzH0qpYa/IBbwpcHdOv8l1BA05SB9qQ7L9pDh8UuZSWtsUfT8BME/SDRCdM3NjuDrsuvxhxeTAjbW4g125mPoK+frKlmg6Abk7Ac5/bnWvfGDFs3DbROY5r5MyToqsAddQCeRrGDeOxJI+1dOVpVF+DlwKo2L4nEZmJiBy9BoPsK9WztSBccp9P708VNK5JO3Z0oWtmBNP8AA4YLaLPJnkvIAjbzNRXewD5VOW8SrWhEglIAG+Y6fnNbEGbd2Cx6tw6wYjRhz2DsB9qKV7FWbFrh+HRrgBCAxJ/ES3TeDRV1LRCiQu8TGwkdMqif1ry+PMfLcAHNv2g0imFUal5PQTHvRcwiN8wc9NwPYSB9q3RozxeNuHRAY/q8IEa7kVnvHeHi85u2wvV2YhQW5wsS3QdYrRcbh7RtlO6dhHJyNtRqsQKqF3jZOayMItgEFWdVJuEcxmfUg7E9Ca5s+6VlIFIxHDxBXnOmo1HoNvrVi+F/GRgsTcGXMLoVZJChchLEyT51Df6WxJADEA6kiNfQVI8OwBs/7k5fOJUjpMyPSa5cUuE1ZWUbWiL+IK95jrl7wzcgmJjRQBHXQVWrdjWrjjZe5L5HG+oifpsPevCYZGaVtBFAGstr1MmfPasy+oSk3RmPE+KRX04YSJ6dBXo4FZCjN5mPtAk79atN21oe7yCIjQk/WY+1PrFrMAWUseQAKgeZJHi+nKags7eyksdFUt44WLYRrCOwn5wSdT0I6VZewztjMQe4wuEHdhWbOkCCYgQCZ0ptxHAoR87hufi8/wC1Sfw+4vZwVy6zh4cKFMDTKSdQW1JneurBL3JJCznKMHX7Fc+JGCP+pOGW2jZbchPCg8I/IaVD2uECCSwbLrAkKf8A5ECfb61aO1+Lt38U19beYMBuylhlEE5RMUzwWHstGZWY6xmJP/aDA0/KlzzcJNIWCbim1sijhLREZC3mCAu0aKNz1J/vUlhuKNAtlSU3RckAMJiBzHODImpDJhABChZBkgK76c9QVX03pncxiZTbBKiZA110/F4ZJ28O1c98l0xuNEd/DgtL3WLuTI+cjpqNielOBgAASsGNyyiPq5C/Y0tNoplFxUbUklSvKMogz9qQ/gHcnu+7cAScrAxpzzaz7Vve+jetEc+BfPmBtzIYQynn5eHl5VoXb3tJcxGCVWFseJGlQSSR6mBv51Q24MxaTJAiSYGp/CMx6Tv0qwcZtZLADOTG37HNuK7sU/pkjlnFcosp12TzP1pNFqQCLzk+8foa9PhgOQH1n7mftUoyoqyU7H8du4bEI1o6kwVLEI0/hMdesVvfB+MC9Ztscud1DFVJYCRtJAiNvUc6+dsBfW2wLJn22YowjmGEwfUGta7Ale6a7b/iXQsfDczlix1nw3ChWSdcomKfE23QMuxdwT8pHQkg+nMflUPxftJhLLm1iIXMNZTMsMI1ZZiRzrmL7RG3M22Uj+bNHsIk1jXabil6/fdnM5iPCAxVTsAuaSBpyNPlm4BFJltxvw2xLknC4jDvh7pBDsWLKq6q2khzoBIOscqjMR8Or1vvLv8AELeuQubwlQV2Y6nWFg+xqS+F9xgjqt6RubQZpBOnyMmXWDqrA7b1fsDhc6urACRlOUyRM9ZANWwxjONsTNklDfwZ126v2l4Zas3z89t2DAye9WGUgEyVJ+x5ViZFaz8a1i5h7S5sqWyZPyyTHT5oXr7Vlvd60ZdTZmN3Ba/lnjDgTPTX3p13hiklt6127aIipXZRHWHiVT4QYJJ6Gn4A70BpABAIyxAGn83Ko1Lc1M4KznKqDqYB36gTpqa26FZ9CcOwdl7KMG0ZQR4DsduQ5eVFJ4bD21RVDCAAPnPIRyNFdSJaFWvNPJT/APET9683dRq2Y+s/ZSaS4ipkBgIfVD+Keds9WGonpEzyiu8ynMIzsAigsTudJG5P99qlTkrQ1jprjNIt5M2wGYD/AMiKRxFu4invlI57SJMxqJ9468q8NagauSh0DOJh5mRtKb+nLbWNxPGLtokBzby7hnOsjQGDoSNRBqPGT7NQlex42gHoQ06dPFUfcwoZp0XrrAYcgN1mehp5/qwcnve78syNmPPR1ZW32zT60lc4pbKnLmLLrARjprrJUER9q5pRvsvGVEddwarOo5jwkGNAabHCrm/FESZ9ukf4aXthGaJIzbkzE6Nrz8qSv4tUIW2TOxJkTznWAK5XC3osppImLGCW2maAobQDKSY9Jn/3Tp8IF1JaY6axruDMfSqqb8sDbG2hLqNT1029TT60jkauxHTT8ulXx4k3onKTJa89vYnTzhWnrNNLtgMwhs4IETbGuvIkkSI3502cmdM2kzAysOmo+tI27V5XFxZBnVgJPT3PXSnyY0tiKQrjMGpbK142/C2pygkDpsNfKkO5VhltKpMaqCGJAHlqRpzgU/xfDRcALKoO865pI2JO8DyjavfD+EmQAMkSC2884OwG++/SuW05aK+KIp+ANEuxUb+EZtN9hEUWcDY0CuSY1JIkek/LoY/WrVd4WIElgNCQmbT+aZ1cx0+lOL3BbV62JtOjfhLgzlOreJZ1PnrvrNWalJW3+QloomJKEBbfdCAdSstp1LCkbVvQOxaAT8gVT10ZtvWrHjeHHDMe7trH8wuW1zRqZkzpB0NV7Gi5pm7sSdi4eJ9DA+lJG266/Ex0cxV9bkZimXcasWHkSBuT11pXFC24U5yNpDAgAHnOp6chO9IvwxlCs5Fv/kdT6IPFBHkB514KZTOsagSu+nT3nfpXRCCqkxHISsi2GgPHLMwP5KD/AHr2MEhaFvK7GNCrKZPIE717ucGZVzMQAdtMw9zypqw0jMG56DT6kTSzg4+RouxZ8Kbbxctv5DVfzE1euxt67cyWxbyg/wDUhiuVBGUtEFthzjaqPg8IXYAELykmT7Aak+QFaNwrChESyrBV2GdoBJ1PuelVwRk93oWdE32hsX7mHNpLllGMBSxKyd4U7qx5RVP4pxB8RhUw4CIwgPMnMw8OcHz3O40arJirOGsIz3WDlJJUAsu0aabwSKzHi3GGvXCyqLa7BUkaTIJ11O30EbVTM0vzNgNbYe2huC4UOWUC3IZpYKdBqBGvmBWyfDXiiXsHmGYPMOHud4xYAeIE7KeQ5fesi4PicOHy4m2zJr4lJkHzUfN9vepvCYm2pIsXH7rYBy3hOsgSAY8q30sY3t0S9RbiNfi5lucQbNdChLdsKsM0yWLRGgInmRWf92KneNsVxGfRpgmROx/qHOOVRLLrPntRldyY2NVFCCWtadJZ0018on7VwJXtBrUrsotHEwwPKNeWlXvsb2fFk985HjSFiTEka9Nqq/DcT3ZkojzycT71eOy3FxeJthAjf0gZI8+h5VTE48tsWd1pE4MIh17wf5712nH+lt/KPp+1Fd+iNjrh3FVINq46nN4lM6K/4efPoKQuYpVLKylW2OXQgnTUxKg+pPSKh72FcHp5nMSTttMD3p/duBwGZhnAAYAbgaBtfLQ+gNTlF3a8mJ0dsX3MzlIPhhYhQNlE8/yppfwKtGcZkAygQCpgwAY6bCdYjoKUOJbwwBoZVftPSQNR6mnOHx2Vo/EfmZAFaN9TGpneptSTsfTRXzwCXzB2Uk7ZmaBGw1+XSY13rmNwjWcrxmaSCRqAORI0JG0zMcqsF57TKRcDEcyqgHXn4TOnXX7VCY3HqsqrMpXwrnbMpVo3ME5uXiA9a5srjFtttFYW6IvF3bTjcK/MAR5ADXTlE7RTZOGCCY5jXQRGh0H71M8N4MLtsm1AdZLqFV8yj8SkdDuN9Qdq82LXeiM/dif+oAFPntqPpvXFxcuv2LukdweFC7BfEAJA8PsGEsamreDtopITMY3br6D261HWMLkI/wCodpBVhr5LEU4XE5xlLsIJ0Bj2+bSrxjOK+BWovoRfBGYJAH8hC5T66Ak+tecRw8sw1UAGYVRqTpodNY0AAmk+J8YtiJuqmmgtoXkxB0IEHzkjqaa2caqoNLi94fnLAEmNo1j8hNRmpPTMS8koeGBmIGbNA3ygKSD1IECOZ0p7hFs2JDX0JgRBBCkgZiGOhMidBpJqurxEB07wZNZZluhnMxA0Ebc6muG2muDwvBVo1YqxGhDagSYOuWfPznii09hOu7HjliyZrhyEqR3a6/MQTmAB6DSNjUhiYYG4XzquhN1CADsBJJknaFGvSmNzCvbIJF45g0MJZZAnKVJ2Pr18yWo7Ttl7w3gNRbCMuhIWWOhnWdNI06612K09EWhtisrGAguLADFkCQ2sb68j00Go1FRBxT2YcrZRBp4QrNJPr/8AtUza7TuQMwtsdJkECdwYXWPWTTheJp3ZXKqxuqhDqTpBe0Z8vpSTx8uwT+4qd3tCZbKtuY1YBZPmTr12iZjWmgxbNlg/zEKo8TQJgkDnsOdTPEMU3/SdQSNVazZJU9SyqI+mlJoHgtcNt3+UTBIn8QKx02H2NIo+Eh6IPG3XY/7rAQIjUwByAG/5Utg+GG6QYyrprAk+mn5167lACbiBCNijMJM9GzfWn/AsaXbKvhVRIBEz9DJ9vLSqQim0pBWtDzD8KSyytbtsWmJYzpME6AwYO+gqTFrxEmHyklJEZFIiAOv716YmNI840395pbh1xCSGG6nY9NfTlyrtpRRLbIXG4p7q3bdx0RQZ8MFysaAwJjnAioC32futZa6MuVZJBMEgcwDz3030NWPEYuzYLOtu02eT4ncuSD+GB4Rvy6a8qgrPG27xyUGVjIRflB6x+Ikb9a55cLqRVJ1oirmCIXW2xmCG1gDSf6SCCN/rFOVtm3ojd4o6plI11EE6n0JmmmLOpykkb8xHkRHKTXbWYhIaPm+x+nMUsKizJbQhxSyxhmBk6aiI9OtRhSKk+JXpYazGvLePKmUVs3syPQkFr3bXWvWWutbikGJ7D9ndFPeocwkZYP011+lWPhrmygthQRzOxP0qv9kbE3Sx1yCY5HkJ1q6HEaaoAPSuvDFNckqJTb6YmMaOQce9Fe1jofr/AGoro2LYo2/4tD16eh2mkr1xidHKjnpOtcorYBI6buwBMnryFOO6VRoJJ9v1oorHsEJ8QSLRDE6rGh1g/wCbVVl4VcjNauZhGzSARv8AXnRRXPkxRmtlISa6JPBXmtAMQJYgsR4WC5dpWJJaNd49aUxfGsOzMhDowiXLEg89dCSOU7+VFFc2fGscPo0Xg+UtnMNgbzF1OS0dwQAc49RG++o9Yr2LdvMCS2YEjmcrBRI31/8AfWu0UkZccal8mxXN7G+F4K1xmcKGjSTAnlt6UvbwaXLQLL4R/Ix9hBC8t5Jooozy4tJEI7EcHYWywKIBrI5kknnPLTkRUoC93LmOZpkZvUwBrzECiisgk9jsVXF9yYDODmlRoYWCYnQjU8vvTLC4u+qNqGJzGYWQdyNROnIydKKKrJ3+n6tCJi1nCgKufVjmbwsYmRm3E8+te1tOstkUlfMSB11maKKq+ja2Vu9dZLxa4oZnlpLHVBIK84O/KuXOP2cgy2iSCfxAabclgg+21FFck5OPRZxVDbHLaY6uyEwQDLKJ8wB+XvUlwrgr22DqyFTlEDNLA9JAg+se9FFcuXJKE1TClxLBewhWCyhQdpJM+egNdwSgXVOhgjYddOfr0Ncor1r5RdnP5ILjVkwctpTAMlmkiDqBtp99KqhvnloPLSiiuXOqZWHQk/UU7t4UvZUD5lZj7GPP+miisxbezJjO/aJnaZ1AG3vTXLRRTS0zIhlr1aQE+IwJGsTRRSo1lh4Zw1kK3UaRy5SNQRBj71P2se45fSuUV3RXHok99jgYv/8AGp9yKKKKpYtH/9k="/>
          <p:cNvSpPr/>
          <p:nvPr/>
        </p:nvSpPr>
        <p:spPr>
          <a:xfrm>
            <a:off x="325438" y="-677863"/>
            <a:ext cx="2619375" cy="1743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0" name="Google Shape;370;p28" descr="data:image/jpeg;base64,/9j/4AAQSkZJRgABAQAAAQABAAD/2wCEAAkGBhQSERQTExQUFRUWGBoXGRgXGBgcGhwYHRkXFRwYGBgXHCYfGBojGhUYHy8gIycpLCwsGB4xNTAqNSYsLCkBCQoKDgwOGg8PGiwkHCUpLCwvKSwsLCwsLCwsLCwsKTQpLCwsLCksLCwsLCwpLCwsLCwsLCwsLCkpLCwpLCwsLP/AABEIAIkAyAMBIgACEQEDEQH/xAAbAAACAgMBAAAAAAAAAAAAAAAEBQMGAAIHAf/EAD4QAAECBAQDBgUBBwMEAwAAAAECEQADBCEFEjFBUWGBBhMicZGxMqHB0fBCByNSYnLh8RSS0iQzssIVc4L/xAAaAQACAwEBAAAAAAAAAAAAAAACBAABAwUG/8QAKxEAAgIBBAIBAgUFAAAAAAAAAAECEQMEEiExIkETUbEyYXGR8BQjgcHR/9oADAMBAAIRAxEAPwA6qXnygXQUqc7cAOt452lFmfjFpPaRCUkJSFDVIKsoIzAlIV+lQ8Qvyipy15SToCTY3a533P2iaPtj2radGlXYGF0qxc2J32EHVk19oBlk50vz9ocn2IhydRp0iOrQCADEwAAtGi8MMwguQPL2eKySUUQP7IYWnvVEPYD7n6Q1xCXKKpmcAqDlP+23zgTDUCnCsjkqAHi16ECDp9XLmAhimz3ZyQlSWBG2hjl5Yyct3oexzh8e32Sdm5rU6zzMVgVOabN83Hlp9Iddlq1BlqkniTwN+UR1vZuRLdQXNA3fKdTxaB4TdhtSlCNBmGYPTTKYCerIqaT4iLWLABWxs8CYpgaqeQmVTErUla1qI3Ta6gzKTlLOeEP8Eo/+nSwZCg4Sq4ILjMpxcln6w3lTu7SPDYMGA/SNGbhwhhCckcin4jMV4VIGYfqZWYD+HU25QJlmKsErPJlGOwzqCVNHeSwktcpa5Gp5k8uUBimlySFqY+E5f7C3D3grAr8yl4thq58mTMYJmpeWsLZBturMzct/EYWzezndpdcxBVrlS9xucxABI4COlUk1U1fe2GW6RZiW1U+vWEXbZeeT3iEkPlSq1i/Bvxoqy6VlOlUypxShNkpHTzgpWBoRcknr9BDGhkCXK2ch1E/mmwhbOUqdZNk3bifs8HFAydgsrFO6V+7Q1+Wxe/GC01InqKicq1G42flyiKThuUuS7HQe14kOQKsLiDTaA/M6ZQSMkpAd8oSH4tlEaHf+r6xVez+Pnu5soklhnSeQIKh7HrFs/i4ZvrHRhNSjaEJxcXTDWaWT5wnUlkqPEA9Un7GGM5X6X0EDTkfujyeNvRj0xb2VRnE2b/Gst5AAD3jIMwKRkpUcwT6k/wBoyKj0SXLOZ4OgrJS5YJJbbUCGZbSBuz0kstXR/IE/WJlQhiVRs69kM8wGFnvEjYAn6QVPiGWE5Qr9WcpHkEpJ+ZEVN00QsGHU6VJY6m/pt9YPMkM3CK3SVqkm2m8PKapzNfaFZSt2w0voeTZPn0iEo/PrDBW/L+8CTjFpgtCmsllCs6bH6wdL7VvLKFy0rPBXwki4J8ognLd0ncW84CppQUtKWutaU+qgPvGM4ps3x5HFHTZRICEszITpYXA08tI0qZ4e5YNqY9nM/Vv8QBWLIsbh/wABEGZkUyvRK8aJgZ2OvrwhfiOKy5kxIKtAzAG4F2tzMZXUaVpUAGLHQ9biF1HKTKL6vaKIWGjxDwHMkJOltG6wtx/FgpMuXxvfQAbtxcfIxvJUMrm7mKv2iqf+o0sEpbXS594IFsbrnBaSNRZ+nHzgfvQiwAP3ZrekCSqsNl/h+f4YiVN1VBJ8AtE8+e4IsLwoqFfEeEaTqkl1A6nThAgmm/OK7IN+yiyalI2UlYPllP2jqMiWcvoflHPuwOGFdRnY5UA3biGA6x0WlT4DfYfK0P6deAlnfkbVCLpMZMSyWiWoR4OEDqU6kjyhyPQrLsknoCJQTwAA9IyNapTlthbrGRVkOX4VWFCSkpdId1C5D7qHC2sEzCASCw6wZSYCQpklSAohwGY33HlE+LYaDMLDnHGeocDu48W8Q1J2H55RJIwGcQhOUAkqPiIDAhNySbC28aLpQlYJtlIUeTEGLbS1XeEKUzKdtrG4Jfp8oDJmtbkHDD5qMisT8NmSV93MDFnDEKSQf1BQsRBtNIJZjFhqsHWTlKh/ELb/AKmMF0vZ5IGYuVQo81oa/pqdLoTFBBIJ5/SBaxJ4FuEWidT5NvzzhZVzEENlbyio5mi5adMqc+ewfzjTD5472UTr3iPcQwqqYKN7v7RrSYZKTMQrKoMoHXnDKlYjKG10Xvv9FMDxGx+xhdiawpSilxd2cfWN1VXhFzf05wnqZ9y7KBB1Oh6QVlA9QsXOZ9Xbh5iAaEbqJJ5nfjDOtDSWDOWsB1vzhfTSXIBIDxCqG0iWgAFSwSP0gwqxegTOV3gISUhmGjbdXMFT1JZgPNmfodohnTQBlZgfU8r6wUQXwVqTSzBmLG35aNClaycruA7Xi04bhallwvwqe3AjhyjeowidKWCl1jkWI/tGLy06N1gtWVuX2anm2RnLO+3OJ6fs4oTGIzBJBOwI4Rb6WSpKHWb8OECTqnKbAE2sfzhALLOTpG7wY4LcxxgE394XJHhDJOjAj4Q1rQ5p0+Ffmfd4rlBWd78LOGfzIBIB3YMIsEiw4W6R3NLicMSTOHq8qnlbQXMFh5Quo1+M/wArj5wZMqAGBs+nOAqZLKmE7ke0MxXoTkzeaYyI1qcvHsVRLAaNLqELcRBBJZ+EH4ZOGY+R+0eYsfD+e8eayO3R6nBHxbKyjB51QcstnKgGu/FgBqdI6Jgf7PQhIM9Sl2dQBIA2CRuTqdha0VemCpSQASDcuLXOukPuyWPLVMVImLJCroc6LHisTxD2/ljqYdOkvJHN1UsnMoOiFaMk9YuU5yEHbKAAW6vDHK9oFxJBXKSGyqcrB2JJJtyIOkJk4wpPF+H0hPXaZwnuXTHdDqVOG2XaIsRppyZhQgKvorOQB5g2MBYrLmyUgE51HysOMMVY2QoKmhTfwAM445tzyhVjXaiTNmIyZhYhTjSFIRk2uOBnJKEU+eTSmCW8QJUdXPtwEbTG5j/EbppN3cRpPl5UlXAH1ZhDajyc5y9i+mxqYEhOYjgDf0iKqxdatVP5Aa+kH1mEoYBClAgB3uNPEzaQFOoAkJULgqy9HA06v6xs3EHZOrvgdVoIShI0A9Swc+V4gpEuWOr+E8+HWDsZlOUbBv7ewEDUkjV3O44xjQVlfGKTEnWwJO1vIwPVYgvMdue9xEUxVz5l/vDGh7OzqhSciD3ZWEFf6QWfXy+bRtwjNJtP9V/ssfZqmUiR31yo6A6ZQA59faJ5uJuQolIULZQffnFhpcNkgfvFFMlI7vKFAElNt9A2p3it4/hACiZCgpBLWbMLj4inXU8IHNhwydKVS+5tp8uaCe6L2/YFrsUs6iA0J0VS5oUqWC2hWdADZk8SYFmSjNm5FqypAduJ0vFhp3TlkahTZTbQXILfIwWm01Pkz1OpcuENcPohLQyNHH2c9QTDGStyzwJWhkOP0lPo4H1iMz2KhxHyeOo5V0cqt3LDqipASSo2cX+saipypJ238uMerlOlQ5D2hXImNKU5sgKF+V4JSaBcUxh/rEFmUn294yKPKqpk1DqI4MAGt+cYyEnrUvQ0tG37LpPyS0qXowJPkL6Qy7FYCFyk11WCoqJXKST4JaAWScmilFiQS9m4wg7WoKKVetylPzf6R0GUoIpZUolkply08HAQm3rGOmxJvcb6rLJQUUBdp8FTUS+8lAJmcNM3IjR+BjmVHVKlzARZSVFvMXD9XEdcRUJKXT4k7vx/N45V2zaXVEpQU5/GPP4T1O4h2cdqsw02R/gkX6XitOaaWpcyWxSAEgupxZQyi7g2ilYrKmZ1LlJZiPCrys/BWvQCEFDUlE0TEgEj0OxeDq3tHN1SAjw5eNtWvGeSammpGkMMsbuLPKKrmTahCJgPhUPCnUq4c4eds/2bTaeUqqCUhAIUUi6kg6lTWt7GKphs9SJiZzp7xCnBOuYHNY/SO+I7QifRJK5T94jxJVwIYhtx9xCyzRhDZVI3liyTkpLl/wA7ONdn150EF/CfkYLxSiV3Ssgc2LHkQWEN04DKpn7rMEkAeJQOjlhw1bpEc4Ahrl/caaQvuUnaNZQceGUurxCcosELTq4Atf8AxBVBSTZy0ApypSoEvqWbbpFlllYU01AWl2zD4gH32VEyp6UzFJlS8xt4jYRLJbqjzE6KwsTqfVvk4hfTpCVB/CCQCp9zp5CGMyepR8eV+Ww+kA1cp0ka342iAlRxHCJsqd45SynPw8JBVpmFrv0jq+DUiHKZaO7TYKkaELLZVo1BS7O3mIrKKRSkstCzwUgkKb+Zjc846L2JwIU0nvlKWSR4AsuQG0c3blxflB7Pkr6A/N8Kf1YuxOrno8KUyVgO6UqGuhPjFrjlFdynvD+57s/ylJBN9cp16QL2s7U0syoWCJqVJJGeWQAo7uwuQbPCulxKW5KVzVANckNfYloXyxdtev8AI5gyRcVJ8N/pf2RNW4IgVBW3hIII0Ylrj5xLIoUyyhrkq1PABRYcBEsurCtTcxuul08TcL8baRvp9UoKpGOo0jm90P2NcTmfu1/0mNEMqZ/+U/Mk/eI6miVlUHdwRbmGiChcE5gUqISkKIUzC21ncw4s0JdMQlgnDhosslIIfjFZx0FCJyR+tj5cfznB68GnAhlHje3TWBsXQcnj1KSDbTg/DzhiVuNVQvGlK7srOE6KHA+4/tGRF2XQ6JhO5SL8gT9YyOM1ydVM6L2lkoMlJU+RM2WpQdiU5msdjfXk0XdGHJWnvFHMnK452cX5xzftTUZpQS4JKgwdhvryi5dm6mbNo6cApIRLSPDxTa430joaZuqEtVHpmtbXTFkJQkS0jQagP7mKH+0Gcr92FBOdK3cbpKW02uBHUKaTnZIQzWJc6xU+1OF97O7uWgzFJUnMuwSlgTlfTf5wzkcVHl0L4E5TSSKHTYUrKCwHnGDA5qleFJWdgm/+I6DRdjjYzFgDgn/kYdyEyadLISAPn1J1jnZdTjiqjyd2GmlL8XBUeyX7PjLV3lSXe/dapfV1nc8veLpXVQQl/D1is4528lySzurgPcxQ8b7Xz5zCWSAS1rqvoBCW3Jld+jZzx4VS7L7iuJSzLU2dTalKQwvuwhL/AK1GUKzZQvR2F+XkYuP7OFpqaUIWAFp8Cxb8vr5wgxLs+aOqKicgJIDhOVQNywUCNPq0OfAoR8XbOX/VvLOpKvob94Akd46VEbg687WeBqUeIsCX5GHmCf6IkmYtJ4PnN/IRecIFKUvLHVKZgjM0OPqmm5U4ck6dB8o9pwFrCSbHy2u0dexiYgCxbke8HuYqs2YlS0pWiUylBLq58yDBqDfQDml2Fdk8EE5RUofukW5E8uQgP9o/aXu5fcyiylBkt+lOjxaMVxCVSUzJIShKXtp04kmORThMqZipxKS5+EliBsAdPbrBNShC49mVxzZak6S/iX/SmTcPU7E24s5HPmYcSaUIlFKVBRuq2pNmttBVXTsrKoFKuBDfggHEaImWSPiTcEfP85Qtjyc0x/Lh4uInl4isTGc3LNazwyRik1JuSraAZClKKiwcoSWcXYq+EehIixy6RC5aZiQPEM3Xf5vDccUJrlCTzTg+GaUuPlSko1UohIHMxeZWBJSgFRzE8NOkcyKSmolG1lA9Bcx0+mrQUAvCmXGscqR0dPleaNyI6mlZNibCKxVVfe50nYMLB9y553iy1VcTcDSKYutyrWGHjP4xhjBqJbtsnwL6rTR27orkVYNSKlS1JOuc9RYAj83jIPnTwPz8eMiskdsmjKErjZL25kOpKUlmYs+3+Ys37La5QlKkzLZVEp4lB114Kf1hDjM1MyfYB5Zyjz3cbaRD/wDLCQtC3tmAP9Lh3hiHgt35FTxqapnVamtIJ7pri6jok8Uj9R+XnASZ4QlnfmdSTckniTeFU3tAhrF4rOMdr0os7q2A1jl5c08zOnhwYtNHj9y14hjwSDeKLjfaxa86ZRcp+I7Dy4wjxPFps0XOUcBr1MQ4OyJoB+FYKT1jXFp+bmZ5dS3xEgmPdRLk6k3iWkqO7UmY2bKoKbi2z7W9In/07uHtxgNrKHCH9tKhFl/7HVsymqEzpLzaZVlZfiSNR3idUqB30IdjtHUO0tPKrqVgoZtUm9lDT7dY4h2ZrSlUtUsqQQGcKIPDURfpWNzAXISs8S6VdVIYHqkwCnFcSF54pO3BiaXSzJSikhiOI+cWbDO186QhmQ3/ANZf5LELFVQVNTMWqoBGzypiW3GUpRBlVOlTAyXT/VKJ+aFGKls9MuPyezXGu2/etmIccEKH/uYQjHWWFoZRAOUHMGUf1XF7W5XiSp7PuXE2X/snf8IFXheUvnDjgmZ9QIuGTY7RJQcu0ASJNbUvKRmOZZWEvawJKgToI1EufJYKTm5p1+UWShx7uJiZuUqUAoHQOCCktdwYQ13apaJK0hKFJclpstCmf+Es46kxMmVSlaKhideSoDr6lSgHJJH6dxz/AJeY387naTUhSD5fSFciqWrxE/FqBtyaIqqYZYJHwqceRNvSEMnnI6mL+3AX1coDIR/CFO97va1h+aw0wOqVMQqWlZZJdt2Vz8/eE4Va+1ojpqxcpalSyAVJY2ez/wBoeg9vZz5rcNK+SUKBGt7nyhth2OrQACXDCKrJqFrmutRUWP40NBPGVjqIwzvcxrTeK7LFPx9SgUjeFE9bEE/pv941lFoGxKpZJ9IwiuRib8eRvPk+AzElKtD4dtNoyEWHkjMXsoAN5XeMhzNNSfRzscXFUXHHZSU1E4pABzN1YfWKxWjOphcC39+pix4xLInAEEApzF9z8PvAyKVCQ4HrDMVuijUSrXNSgJzkDQaO3nACaZlBRcncmGdfMdUDrSwjP40nZbdkDvrHk9O42uIyI1rYOPSI+ECa0df3aSnK7aX63iGon3KmZRFwNGj2Utjfe8b0wGdKluzuW5aD2jPe6BHGDyTKWlJOyT63Ii9y7iKPMqM89B4hnG93D84utMq0ZyLRMDEqDECYmZmiiGy1wvq5kETZkLquZaKLA62aQP6va8V/HJoUUpDJHTQcX3htUzD6P84UuO8JVdhbT69YiKkwORNJUpSQWG53O/L0gmqnJmSiRY7jmI2p0LnkiyUsd/dtveBpxCJb3Bdm5cx9Yko27ChkaVPoAmvlCxoNYGMy7+sOKBSFgoTvqD6W6PCzEKLu1lL/AJwgt/lRHDxUiJK8qwRB8+YksoHkYVtaNpMsqUAIklfJUZVwPJE2zQFixJYdYNElhA02iUtb67N+a+UZxqzad7aNKUCwcksNvy0ZDahoQgOLkx5EcwVitdjbFq9c5RLvqB5A7dXgUoyp3LxJS/CnyP8A5KjyqjpJUgReuW5iCsUwAiZPxQNiGsDLooFM2BE1rqvpt94Im/D1gIwtJ+gboYKCFhwoR5KqMtixHGA6WNlfFGaVEct3oaU84FaG1BBjoUhVnjm2H/8AcEdFptB5RGRBSTEj2iMx6vQRZCGeYV1c27Qzmawirfj6wLLQNVzGDxAaVJGYpUS+zaese13wwDM+I+cEnQMlZipS3ISkI/qUPpAVXRAWJK1b5U2HWJ/19YYytOhimyJIQroks4BfjePRQqI0SX9YZTdekRSfiHWIWKJsg3s3Lf0jMOW0wbbOzt03hvikJJPxxa5K6HM6rWmxA9NTya3zMS01QnNcHOdtQU8GEQVu39I9ogR/3E/m0VtRam/Y2mLUbFwD5bceEZG0r4Fef2j2ITk//9k="/>
          <p:cNvSpPr/>
          <p:nvPr/>
        </p:nvSpPr>
        <p:spPr>
          <a:xfrm>
            <a:off x="173038" y="-623888"/>
            <a:ext cx="1905000" cy="1304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1" name="Google Shape;371;p28" descr="data:image/jpeg;base64,/9j/4AAQSkZJRgABAQAAAQABAAD/2wCEAAkGBhQSERQTExQUFRUWGBoXGRgXGBgcGhwYHRkXFRwYGBgXHCYfGBojGhUYHy8gIycpLCwsGB4xNTAqNSYsLCkBCQoKDgwOGg8PGiwkHCUpLCwvKSwsLCwsLCwsLCwsKTQpLCwsLCksLCwsLCwpLCwsLCwsLCwsLCkpLCwpLCwsLP/AABEIAIkAyAMBIgACEQEDEQH/xAAbAAACAgMBAAAAAAAAAAAAAAAEBQMGAAIHAf/EAD4QAAECBAQDBgUBBwMEAwAAAAECEQADBCEFEjFBUWGBBhMicZGxMqHB0fBCByNSYnLh8RSS0iQzssIVc4L/xAAaAQACAwEBAAAAAAAAAAAAAAACBAABAwUG/8QAKxEAAgIBBAIBAgUFAAAAAAAAAAECEQMEEiExIkETUbEyYXGR8BQjgcHR/9oADAMBAAIRAxEAPwA6qXnygXQUqc7cAOt452lFmfjFpPaRCUkJSFDVIKsoIzAlIV+lQ8Qvyipy15SToCTY3a533P2iaPtj2radGlXYGF0qxc2J32EHVk19oBlk50vz9ocn2IhydRp0iOrQCADEwAAtGi8MMwguQPL2eKySUUQP7IYWnvVEPYD7n6Q1xCXKKpmcAqDlP+23zgTDUCnCsjkqAHi16ECDp9XLmAhimz3ZyQlSWBG2hjl5Yyct3oexzh8e32Sdm5rU6zzMVgVOabN83Hlp9Iddlq1BlqkniTwN+UR1vZuRLdQXNA3fKdTxaB4TdhtSlCNBmGYPTTKYCerIqaT4iLWLABWxs8CYpgaqeQmVTErUla1qI3Ta6gzKTlLOeEP8Eo/+nSwZCg4Sq4ILjMpxcln6w3lTu7SPDYMGA/SNGbhwhhCckcin4jMV4VIGYfqZWYD+HU25QJlmKsErPJlGOwzqCVNHeSwktcpa5Gp5k8uUBimlySFqY+E5f7C3D3grAr8yl4thq58mTMYJmpeWsLZBturMzct/EYWzezndpdcxBVrlS9xucxABI4COlUk1U1fe2GW6RZiW1U+vWEXbZeeT3iEkPlSq1i/Bvxoqy6VlOlUypxShNkpHTzgpWBoRcknr9BDGhkCXK2ch1E/mmwhbOUqdZNk3bifs8HFAydgsrFO6V+7Q1+Wxe/GC01InqKicq1G42flyiKThuUuS7HQe14kOQKsLiDTaA/M6ZQSMkpAd8oSH4tlEaHf+r6xVez+Pnu5soklhnSeQIKh7HrFs/i4ZvrHRhNSjaEJxcXTDWaWT5wnUlkqPEA9Un7GGM5X6X0EDTkfujyeNvRj0xb2VRnE2b/Gst5AAD3jIMwKRkpUcwT6k/wBoyKj0SXLOZ4OgrJS5YJJbbUCGZbSBuz0kstXR/IE/WJlQhiVRs69kM8wGFnvEjYAn6QVPiGWE5Qr9WcpHkEpJ+ZEVN00QsGHU6VJY6m/pt9YPMkM3CK3SVqkm2m8PKapzNfaFZSt2w0voeTZPn0iEo/PrDBW/L+8CTjFpgtCmsllCs6bH6wdL7VvLKFy0rPBXwki4J8ognLd0ncW84CppQUtKWutaU+qgPvGM4ps3x5HFHTZRICEszITpYXA08tI0qZ4e5YNqY9nM/Vv8QBWLIsbh/wABEGZkUyvRK8aJgZ2OvrwhfiOKy5kxIKtAzAG4F2tzMZXUaVpUAGLHQ9biF1HKTKL6vaKIWGjxDwHMkJOltG6wtx/FgpMuXxvfQAbtxcfIxvJUMrm7mKv2iqf+o0sEpbXS594IFsbrnBaSNRZ+nHzgfvQiwAP3ZrekCSqsNl/h+f4YiVN1VBJ8AtE8+e4IsLwoqFfEeEaTqkl1A6nThAgmm/OK7IN+yiyalI2UlYPllP2jqMiWcvoflHPuwOGFdRnY5UA3biGA6x0WlT4DfYfK0P6deAlnfkbVCLpMZMSyWiWoR4OEDqU6kjyhyPQrLsknoCJQTwAA9IyNapTlthbrGRVkOX4VWFCSkpdId1C5D7qHC2sEzCASCw6wZSYCQpklSAohwGY33HlE+LYaDMLDnHGeocDu48W8Q1J2H55RJIwGcQhOUAkqPiIDAhNySbC28aLpQlYJtlIUeTEGLbS1XeEKUzKdtrG4Jfp8oDJmtbkHDD5qMisT8NmSV93MDFnDEKSQf1BQsRBtNIJZjFhqsHWTlKh/ELb/AKmMF0vZ5IGYuVQo81oa/pqdLoTFBBIJ5/SBaxJ4FuEWidT5NvzzhZVzEENlbyio5mi5adMqc+ewfzjTD5472UTr3iPcQwqqYKN7v7RrSYZKTMQrKoMoHXnDKlYjKG10Xvv9FMDxGx+xhdiawpSilxd2cfWN1VXhFzf05wnqZ9y7KBB1Oh6QVlA9QsXOZ9Xbh5iAaEbqJJ5nfjDOtDSWDOWsB1vzhfTSXIBIDxCqG0iWgAFSwSP0gwqxegTOV3gISUhmGjbdXMFT1JZgPNmfodohnTQBlZgfU8r6wUQXwVqTSzBmLG35aNClaycruA7Xi04bhallwvwqe3AjhyjeowidKWCl1jkWI/tGLy06N1gtWVuX2anm2RnLO+3OJ6fs4oTGIzBJBOwI4Rb6WSpKHWb8OECTqnKbAE2sfzhALLOTpG7wY4LcxxgE394XJHhDJOjAj4Q1rQ5p0+Ffmfd4rlBWd78LOGfzIBIB3YMIsEiw4W6R3NLicMSTOHq8qnlbQXMFh5Quo1+M/wArj5wZMqAGBs+nOAqZLKmE7ke0MxXoTkzeaYyI1qcvHsVRLAaNLqELcRBBJZ+EH4ZOGY+R+0eYsfD+e8eayO3R6nBHxbKyjB51QcstnKgGu/FgBqdI6Jgf7PQhIM9Sl2dQBIA2CRuTqdha0VemCpSQASDcuLXOukPuyWPLVMVImLJCroc6LHisTxD2/ljqYdOkvJHN1UsnMoOiFaMk9YuU5yEHbKAAW6vDHK9oFxJBXKSGyqcrB2JJJtyIOkJk4wpPF+H0hPXaZwnuXTHdDqVOG2XaIsRppyZhQgKvorOQB5g2MBYrLmyUgE51HysOMMVY2QoKmhTfwAM445tzyhVjXaiTNmIyZhYhTjSFIRk2uOBnJKEU+eTSmCW8QJUdXPtwEbTG5j/EbppN3cRpPl5UlXAH1ZhDajyc5y9i+mxqYEhOYjgDf0iKqxdatVP5Aa+kH1mEoYBClAgB3uNPEzaQFOoAkJULgqy9HA06v6xs3EHZOrvgdVoIShI0A9Swc+V4gpEuWOr+E8+HWDsZlOUbBv7ewEDUkjV3O44xjQVlfGKTEnWwJO1vIwPVYgvMdue9xEUxVz5l/vDGh7OzqhSciD3ZWEFf6QWfXy+bRtwjNJtP9V/ssfZqmUiR31yo6A6ZQA59faJ5uJuQolIULZQffnFhpcNkgfvFFMlI7vKFAElNt9A2p3it4/hACiZCgpBLWbMLj4inXU8IHNhwydKVS+5tp8uaCe6L2/YFrsUs6iA0J0VS5oUqWC2hWdADZk8SYFmSjNm5FqypAduJ0vFhp3TlkahTZTbQXILfIwWm01Pkz1OpcuENcPohLQyNHH2c9QTDGStyzwJWhkOP0lPo4H1iMz2KhxHyeOo5V0cqt3LDqipASSo2cX+saipypJ238uMerlOlQ5D2hXImNKU5sgKF+V4JSaBcUxh/rEFmUn294yKPKqpk1DqI4MAGt+cYyEnrUvQ0tG37LpPyS0qXowJPkL6Qy7FYCFyk11WCoqJXKST4JaAWScmilFiQS9m4wg7WoKKVetylPzf6R0GUoIpZUolkply08HAQm3rGOmxJvcb6rLJQUUBdp8FTUS+8lAJmcNM3IjR+BjmVHVKlzARZSVFvMXD9XEdcRUJKXT4k7vx/N45V2zaXVEpQU5/GPP4T1O4h2cdqsw02R/gkX6XitOaaWpcyWxSAEgupxZQyi7g2ilYrKmZ1LlJZiPCrys/BWvQCEFDUlE0TEgEj0OxeDq3tHN1SAjw5eNtWvGeSammpGkMMsbuLPKKrmTahCJgPhUPCnUq4c4eds/2bTaeUqqCUhAIUUi6kg6lTWt7GKphs9SJiZzp7xCnBOuYHNY/SO+I7QifRJK5T94jxJVwIYhtx9xCyzRhDZVI3liyTkpLl/wA7ONdn150EF/CfkYLxSiV3Ssgc2LHkQWEN04DKpn7rMEkAeJQOjlhw1bpEc4Ahrl/caaQvuUnaNZQceGUurxCcosELTq4Atf8AxBVBSTZy0ApypSoEvqWbbpFlllYU01AWl2zD4gH32VEyp6UzFJlS8xt4jYRLJbqjzE6KwsTqfVvk4hfTpCVB/CCQCp9zp5CGMyepR8eV+Ww+kA1cp0ka342iAlRxHCJsqd45SynPw8JBVpmFrv0jq+DUiHKZaO7TYKkaELLZVo1BS7O3mIrKKRSkstCzwUgkKb+Zjc846L2JwIU0nvlKWSR4AsuQG0c3blxflB7Pkr6A/N8Kf1YuxOrno8KUyVgO6UqGuhPjFrjlFdynvD+57s/ylJBN9cp16QL2s7U0syoWCJqVJJGeWQAo7uwuQbPCulxKW5KVzVANckNfYloXyxdtev8AI5gyRcVJ8N/pf2RNW4IgVBW3hIII0Ylrj5xLIoUyyhrkq1PABRYcBEsurCtTcxuul08TcL8baRvp9UoKpGOo0jm90P2NcTmfu1/0mNEMqZ/+U/Mk/eI6miVlUHdwRbmGiChcE5gUqISkKIUzC21ncw4s0JdMQlgnDhosslIIfjFZx0FCJyR+tj5cfznB68GnAhlHje3TWBsXQcnj1KSDbTg/DzhiVuNVQvGlK7srOE6KHA+4/tGRF2XQ6JhO5SL8gT9YyOM1ydVM6L2lkoMlJU+RM2WpQdiU5msdjfXk0XdGHJWnvFHMnK452cX5xzftTUZpQS4JKgwdhvryi5dm6mbNo6cApIRLSPDxTa430joaZuqEtVHpmtbXTFkJQkS0jQagP7mKH+0Gcr92FBOdK3cbpKW02uBHUKaTnZIQzWJc6xU+1OF97O7uWgzFJUnMuwSlgTlfTf5wzkcVHl0L4E5TSSKHTYUrKCwHnGDA5qleFJWdgm/+I6DRdjjYzFgDgn/kYdyEyadLISAPn1J1jnZdTjiqjyd2GmlL8XBUeyX7PjLV3lSXe/dapfV1nc8veLpXVQQl/D1is4528lySzurgPcxQ8b7Xz5zCWSAS1rqvoBCW3Jld+jZzx4VS7L7iuJSzLU2dTalKQwvuwhL/AK1GUKzZQvR2F+XkYuP7OFpqaUIWAFp8Cxb8vr5wgxLs+aOqKicgJIDhOVQNywUCNPq0OfAoR8XbOX/VvLOpKvob94Akd46VEbg687WeBqUeIsCX5GHmCf6IkmYtJ4PnN/IRecIFKUvLHVKZgjM0OPqmm5U4ck6dB8o9pwFrCSbHy2u0dexiYgCxbke8HuYqs2YlS0pWiUylBLq58yDBqDfQDml2Fdk8EE5RUofukW5E8uQgP9o/aXu5fcyiylBkt+lOjxaMVxCVSUzJIShKXtp04kmORThMqZipxKS5+EliBsAdPbrBNShC49mVxzZak6S/iX/SmTcPU7E24s5HPmYcSaUIlFKVBRuq2pNmttBVXTsrKoFKuBDfggHEaImWSPiTcEfP85Qtjyc0x/Lh4uInl4isTGc3LNazwyRik1JuSraAZClKKiwcoSWcXYq+EehIixy6RC5aZiQPEM3Xf5vDccUJrlCTzTg+GaUuPlSko1UohIHMxeZWBJSgFRzE8NOkcyKSmolG1lA9Bcx0+mrQUAvCmXGscqR0dPleaNyI6mlZNibCKxVVfe50nYMLB9y553iy1VcTcDSKYutyrWGHjP4xhjBqJbtsnwL6rTR27orkVYNSKlS1JOuc9RYAj83jIPnTwPz8eMiskdsmjKErjZL25kOpKUlmYs+3+Ys37La5QlKkzLZVEp4lB114Kf1hDjM1MyfYB5Zyjz3cbaRD/wDLCQtC3tmAP9Lh3hiHgt35FTxqapnVamtIJ7pri6jok8Uj9R+XnASZ4QlnfmdSTckniTeFU3tAhrF4rOMdr0os7q2A1jl5c08zOnhwYtNHj9y14hjwSDeKLjfaxa86ZRcp+I7Dy4wjxPFps0XOUcBr1MQ4OyJoB+FYKT1jXFp+bmZ5dS3xEgmPdRLk6k3iWkqO7UmY2bKoKbi2z7W9In/07uHtxgNrKHCH9tKhFl/7HVsymqEzpLzaZVlZfiSNR3idUqB30IdjtHUO0tPKrqVgoZtUm9lDT7dY4h2ZrSlUtUsqQQGcKIPDURfpWNzAXISs8S6VdVIYHqkwCnFcSF54pO3BiaXSzJSikhiOI+cWbDO186QhmQ3/ANZf5LELFVQVNTMWqoBGzypiW3GUpRBlVOlTAyXT/VKJ+aFGKls9MuPyezXGu2/etmIccEKH/uYQjHWWFoZRAOUHMGUf1XF7W5XiSp7PuXE2X/snf8IFXheUvnDjgmZ9QIuGTY7RJQcu0ASJNbUvKRmOZZWEvawJKgToI1EufJYKTm5p1+UWShx7uJiZuUqUAoHQOCCktdwYQ13apaJK0hKFJclpstCmf+Es46kxMmVSlaKhideSoDr6lSgHJJH6dxz/AJeY387naTUhSD5fSFciqWrxE/FqBtyaIqqYZYJHwqceRNvSEMnnI6mL+3AX1coDIR/CFO97va1h+aw0wOqVMQqWlZZJdt2Vz8/eE4Va+1ojpqxcpalSyAVJY2ez/wBoeg9vZz5rcNK+SUKBGt7nyhth2OrQACXDCKrJqFrmutRUWP40NBPGVjqIwzvcxrTeK7LFPx9SgUjeFE9bEE/pv941lFoGxKpZJ9IwiuRib8eRvPk+AzElKtD4dtNoyEWHkjMXsoAN5XeMhzNNSfRzscXFUXHHZSU1E4pABzN1YfWKxWjOphcC39+pix4xLInAEEApzF9z8PvAyKVCQ4HrDMVuijUSrXNSgJzkDQaO3nACaZlBRcncmGdfMdUDrSwjP40nZbdkDvrHk9O42uIyI1rYOPSI+ECa0df3aSnK7aX63iGon3KmZRFwNGj2Utjfe8b0wGdKluzuW5aD2jPe6BHGDyTKWlJOyT63Ii9y7iKPMqM89B4hnG93D84utMq0ZyLRMDEqDECYmZmiiGy1wvq5kETZkLquZaKLA62aQP6va8V/HJoUUpDJHTQcX3htUzD6P84UuO8JVdhbT69YiKkwORNJUpSQWG53O/L0gmqnJmSiRY7jmI2p0LnkiyUsd/dtveBpxCJb3Bdm5cx9Yko27ChkaVPoAmvlCxoNYGMy7+sOKBSFgoTvqD6W6PCzEKLu1lL/AJwgt/lRHDxUiJK8qwRB8+YksoHkYVtaNpMsqUAIklfJUZVwPJE2zQFixJYdYNElhA02iUtb67N+a+UZxqzad7aNKUCwcksNvy0ZDahoQgOLkx5EcwVitdjbFq9c5RLvqB5A7dXgUoyp3LxJS/CnyP8A5KjyqjpJUgReuW5iCsUwAiZPxQNiGsDLooFM2BE1rqvpt94Im/D1gIwtJ+gboYKCFhwoR5KqMtixHGA6WNlfFGaVEct3oaU84FaG1BBjoUhVnjm2H/8AcEdFptB5RGRBSTEj2iMx6vQRZCGeYV1c27Qzmawirfj6wLLQNVzGDxAaVJGYpUS+zaese13wwDM+I+cEnQMlZipS3ISkI/qUPpAVXRAWJK1b5U2HWJ/19YYytOhimyJIQroks4BfjePRQqI0SX9YZTdekRSfiHWIWKJsg3s3Lf0jMOW0wbbOzt03hvikJJPxxa5K6HM6rWmxA9NTya3zMS01QnNcHOdtQU8GEQVu39I9ogR/3E/m0VtRam/Y2mLUbFwD5bceEZG0r4Fef2j2ITk//9k="/>
          <p:cNvSpPr/>
          <p:nvPr/>
        </p:nvSpPr>
        <p:spPr>
          <a:xfrm>
            <a:off x="325438" y="-471488"/>
            <a:ext cx="1905000" cy="1304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2" name="Google Shape;37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8"/>
          <p:cNvSpPr txBox="1">
            <a:spLocks noGrp="1"/>
          </p:cNvSpPr>
          <p:nvPr>
            <p:ph type="title"/>
          </p:nvPr>
        </p:nvSpPr>
        <p:spPr>
          <a:xfrm>
            <a:off x="1341175" y="240546"/>
            <a:ext cx="73455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Biosand Filter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p18"/>
          <p:cNvSpPr txBox="1">
            <a:spLocks noGrp="1"/>
          </p:cNvSpPr>
          <p:nvPr>
            <p:ph type="sldNum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379" name="Google Shape;379;p18" descr="data:image/jpeg;base64,/9j/4AAQSkZJRgABAQAAAQABAAD/2wCEAAkGBxITEBUQEhMWExUVFxcXFxgXGBgYGhUdFxUYGBYWFRgbHCggGRolGxYVITEhJTUrLi4uGR81ODMsNygtOisBCgoKDg0OGxAQGzcmICY3LTAyLzAtNy8rLS8vMjAtLS01LSs3LzIrMy43LS8tKy0tLTAyLSstKy04MC0tLS8rLf/AABEIAJABQAMBEQACEQEDEQH/xAAbAAEAAgMBAQAAAAAAAAAAAAAAAwQBAgcGBf/EAE0QAAEDAQQFBQ0ECAUCBwAAAAEAAhEDBBIhMQUTQVFTBiJhcZMHFBYyNHKBkZKhstLTI2Kx4RczQlJUVdHwFXOUwfEk4jVDRGOis8L/xAAbAQEAAgMBAQAAAAAAAAAAAAAAAwQBAgUGB//EAEERAAECAgUHCQYFBQADAQAAAAEAAgMRBBIhMVEFQVKRobHRExQVImFxgZLwBjM0wdLhFjJCU6IjYmPi8VRygkP/2gAMAwEAAhEDEQA/AO4oiIiIiIiIiIiIiIiIiIiIiIiIiIiIiIiIiIiIiIiIiIiIiIiIiIiIiIiIiIiIiIiIiIiIiIiIiIiIiIiIiIi+bpHTtCjaLPZqjiKlpLxSAaSHasAvkjAYOGaIvpIiIiIiIiIiIiIiIiIiIiIiIiIiIiIiIiIiIiIiIiIiIiIiIiIiIiIiIir223UqLQ6tUZSaTAL3NaCYJgFxzgH1KSHCiRTJjST2Ce5YJAvVhRrKIiIiIi8/oLlL3xbrdY9Vc7zNEX797Wa1rneLdF2Lu8zOxEXoERERERERERc/5df+N6E8+2f/AFU0RdARERERERERFDWtdNr2U3Pa19SbjS4Bz7udwEy6JGW9EUyIiIiIiIiIiIiIiIiIiIiIiIiIiIiIiIiIiIiIiIiIobXaW06b6rzDWNc9xiYDQScBngFvDYYjwxt5s1oTJeHsXKOwl119ay9/1Hlj2VBfc0vfdNkvgA4D7OcQDjddkbkSkND+Ta48mLpGVo/VK3PbLwmL1qBnzr7Nm0lR0bY7PSt9ppMcGCmHEwHljQOYImALuzb0qGmRmRo74jBIEk60aJCRVCvp20W5tZ+iqtN1OkNUHFs62q9skteXi42m11MzDpLiIwV2BBo0GpzoGbrb5SbmslbWtziQkZ2rUkn8qktfK6x2p1OxWe1jWVqlx+qeL7GhrnVAHiYJDS282TjIO0VaKyrXiymGYiyZMhxkb5eC2dgpKXKKjYQadvr07Pec80W1KhqPLQcXXziWS6GzjAxxMNxS3QnOBYZ2W2SGrHHt7pk2edeO5IcstH09LaWr1LVSbTrOsppOJwqXKdQOu9RI9aqLZe0/SNon+Oo+1+SIn6RtE/x1H2vyRE/SNon+Oo+1+SIvUoiIi533Qq7WaZ0K95DWh9sknZ9lSWzGF5qtFq0iRGw2lzzIBeppcqLOaj2F4DWht18mHT4wGGEYdc9CtuoEYMDpWnNguczLFGMRzC4ACVuY46lHYeVtne54cdWAeaXftjf0Ho/sbRMnRWAEW/JRwMt0aK5wJqyuJz+sFu/lTZxUYwPBa4Ol2MNjIHDGcfdvWBQI1Uki0ZsVu7LFGERrA6wztww1+r1p4WWfXaqeZH6zZO6IyjbvWejovJ1s+C06ao3L8nOzSzTw+6kPKiz65tIOkOHj/sg4QD78dmHo15hG5MvI8M636Yo3LCEDYc+aeYev+eM5caWpHTmh+e27Tdai5wMgF1Ngj3D1qE0eJJtlpnZ3K0KbBJd1hJspmeM+C9d4WUNfq55kfrNl7aOqIx3qx0fF5OtK3DsVLpqj8vyc+rL82afras0OVlndVdTJutHivOTt+Gzo39COydFDA4WnDBIeW6M6K5hMgLjmPrNitK3LCg2rcxcyP1gxE7ozI6fctm5NillbPgtX5dozYtS8aQx9Z1nSPK2ixrDTIq3iLwGBa2MTlnlgsQcnRHkh1izSct0eE1pYa075Zh6zLGkeVtFmrLDrA4m9GbRHSRzpI9RSFk6I+tWswWKTluBDqFhrA3yzDZb91JbeVlnYGlrtZeImJ5owlzsNgOW1Yh5PjOJmJS2reNlqjQw0tNaeGYYngt7RypszaZe198xgzEEnYDhgtWUCMX1SJdq2iZYorYRe10zhn+ygdyxs1wuF4ujBpEY7ATkOtbjJkatI3YqI5eotSsJzwl87ltT5WUNUxxdz3Foc3K7Jhzj90YlYOT4tcgCwZ1s3LVHMJribTIEYYnuCm0ryko0WNc0ireIwa4SBmXerYtIFCiRHEGyWKlpeVYEBgcDWngc2Kzb+UtCmxr2vFS84CGnECec7LYPWkKgxXuIIlL0Ej5Vo8JgcHAzMrNp8NqxaOU9maWgPDrxgkZNG9yMoEZwJIlLakTK9FYWgOnPDN2lNK8paNJrXNIqlxGDXCQDm73ZfgswKDEiEg2d6xS8rQIDQQa05WA5sVG7lZZr7WBxIdm6IDcJEznuWRk6NVJI8MVoctUWu1gN+fMEPKmga7aTXAtMy84NB/ZA/rkPwcwi8mXkW4LPTNHMdsJpsOfN2D7+hi3crbOxzA06wOPOLf2Bv6T0f2cw8nRXgk2fNax8t0aG5oBrTvIzD1mUln5VWZ9QMDiJHjOENmYjHb7lq/J8ZraxC3h5ZosSJUDvE2DuW1LlPZS5zdZEbTk7LFp9PuWHUCOADJbNyvRHOLa8paj3KtozlZReXioRThxukzDmzgeh0RI/sSRsnRGAFtuPYVBRctwIhcIhqyNhzEZvHFZ8LaGvNMkauBDxJlxOIOGWOfQU6Oi8mHAW4LPTdH5csJ6tlvb6zqlyg5TWd9ltdK9/5FUNJBh80nYDDf65C0fQIzWVpfZSw8r0aJFMMO7jmK8xyV5QUv8AoUHNJdcp0yyY1jXP52P7pbeB69qs0KhxOUbEBskTPAys23LEXKsFnKNd+ZubH1nwXO/8AD++hbqzAWVhbq9Wk5phzXA3mgPAnM9GOOCQaIHwXszgmXgufScpOhUqFENjXNExhM/LFZp6UtGkqxttrY0us9NtnptLZDqmMlzSM5N47BK2yTRBEi1ogsF/z9YqzlalgBkJjvzWkg/pHb25lrbLXatGa6y2W8+hbmClDjIbUPMJbsDy3DpB+6IjynCe6PXl+b1Lgt8l5SEeC4xDItmT3Yre1aCqUabXWQuZXsjWPY9gAL3mTUxiXc27Ay5xGMldCkUMNoQYwWzn3ys+blzaJlUiPXiGx5N/6QLuwWzmreh679JWmrpS1MYS+KdNkS1oYIcQDO3f97oVPJtGBBiOHcpMvU5zXCDDMs5lsHz1L677NZgYNFmH/ALM+8NXYFFaROqNi4AiUgiYefN91rqLLwWdj/wBizzRuiNizXpOmfN91h9ns0YUmA7DqJ913FBRWztaNiyIlIna4+f7rWy0rO5xpmjTDwL36oC8Ji82RlOzYsxKIxra1US8NSzEfSGtr1zK782fCwrvS8avoaIi5T3ZPL9E+da/goq3QfftXNyv8HE9ZwqC9MvAoiIiIiIiLzvKDy/R/nV/gYqNI9/C8fkutQfg6R3N3lferV2sgukAmJgkDAmXEZDDM4LoNYXXLmMYX3euKlWq0WERERERERERERERERERERERERERCYxRAJqKz2hrxhnAJacHNnK804iYOe5bPYW3/AG1rd8NzL9ebWpVqtERERFV0t5PW/wAup8BUcb3bu4qeje+Z3jevlcmmzZrGLswwumMGwLo9Jv4dRSgmVFvzAbZ/LcruUDKPGtzy+fy3L52jqlssz7Q1tidVbUr1KgdrGtwccMIOwT6VQhmPBLgIc5km9W47aJSWwy6NVIaBKqTdqVmtpm2OcwGwPBBLg3XN5wAg43cAC5quw48XknuMO2wATxmSZ5pS2qFlDojQSI4wnVNm3PIqX/HLb/Lnduz5VX5xH/a2rTmND/8AIHlPFQWbTdsN57bAXh5BBFZsCGhsTdxxBxVmkRYzKrRDmZW23E2yuzKSJQqIJNMeRH9p78bFP/jlt/lzu3Z8qrc4pH7W1R8xof8A5A8p4rfROl7faX1adDRrqjqN0VAK7Bcvglsy0TN05blXflNzHVXMt7/sr0LIDYrA9kaYP9v3X0u99Mfyh/8AqKX9Fp0t/Zt+yk/Df+X+P3WH2bTBEDRNQdPfFLD1tWRla38m37LI9m5G2J/H/Za0rFpdogaIqY4mbRTJPSTCy7LBN7Nv2R3s6XXxf4/dd1XFXp0RFynuyeX6J861/BRVug+/aublf4OJ6zhUF6ZeBWURU2AvcX3iGQA2DnBdeccMjzY6ulTGTBVlbn2WcVOSIYqytz7JDfNSd7fff7X5LTlOwalpynYNSd7fff7X5JynYNScp2DUo6j2Mcym6s5rqhdcaTi66BMYY5hRujtDg0gTNysQw9zHOa0SF9l07krWd+Fx7pOZLjDcM4HjYwIkZ5qdr2/qGz1LaomRG/qGy/xzaipbHZhTYGNJIG+PcAAB1DBaRIhiOrFaRYpiOrFb1WEjBxb1AH8QtWkC8TWrSBeJqPUv4rvZZ8q3rt0d63rs0dp4pqX8V3ss+VK7dHeldmjtPFNS/iu9lnypXbo70rs0dp4pqX8V3ss+VK7dHeldmjtPFNS/iu9lnypXbo70rs0dp4pqX8V3ss+VK7dHeldmjtPFNS/iu9lnypXbo70rs0dp4pqX8V3ss+VK7dHeldmjtPFNS/iu9lnypXbo70rs0dp4pqX8V3ss+VK7dHeldmjtPFNS/iu9lnypXbo70rs0dp4pqX8V3ss+VK7dHeldmjtPFNS/iu9lnypXbo70rs0dp4qra7M5xuio6+MnXWfZzE43dsDDbAUsOI1tpbZhM27duZTQ4jWiZbZhM27duZfQYDABMmBJiJO0xsVcynYqplOxaWgOum54wxE7Y/ZJ2TlOyVllWfWuWzKtbrXerfBLPVvNDoI3g5tO0HpR7apkj2VHSUOlvJ63+XU+AqGN7t3cVJRvfM7xvVPkl5DQ8wf7qKh+4b3KfKfxcTvX1lZVFRNofaGptLWtyyulxOPTeGHQty/qBvaTu4Lcv6gZ2k65cNqzaaN9jmEkBwLSREgEQYlYY6o4OwSG+o8OwtUgEYDAD3LVaEzvREV/uN+X6W86yfBWXmad79y99kj4OH6zldWVRdJERERcN740x/N3/wCnpf1XY6J/v2fdeX/En+L+X2TvjTH83f8A6el/VOif79n3T8Sf4v5fZUrZZLVUrUbTbbea4s5eWh1JjA3WAB3Oa7DJue5T0bJhZFDg6Zwl91BSctOpUIwWw7Xds+26S+2ukvPKCs0uddI5kS7c6ZFz3SfQMZMbtIaJ593bwUjSGisL93bw/wCTmWijREREXneUHl+j/Or/AAMVGke/hePyXWoXwdI7m7yvRK8uSiIiIiIiIiIiIiIiIiIiIiIiIiIiIiIsNaBMbTPpWSSVkkm9ZWFhERVabrlUsMxUl7TsBAAc3o2OG/nbsZSKzK2FnA/LVip3CvDDsLD8j8j4Yppbyet/l1PgKrRvdu7ilG98zvG9U+SXkNDzB+JUVD9w3uU+U/i4netrVVqteA15IbDqhc0QAXAXQQBiQXEmcAOkLpsawtm4X3SPru7SsQ2Q3Nm5tpsEjt+XaT2L6iqqkqle2EOaGtvNLiHGcRDSeaI50Rj/AL7JmwgWmZkc3rMrDIILSXGRzDjh2K20giRiDkRt6lCRK9QESsKIsK/3G/L9LedZPgrLzNO9+5e+yR8HD9ZyurKoukiIiIuGVbdQP/qGDqqNHrxXrm0iGM4XzhsCM3/8z5StO+qH8SO1atucw8Wrbko37f8AErDrRTOFOsKjz4rRWbj6pPTkcluyPDc6RI3/ADWRDeLXskMap+29WLBZNU0tvXhsEANb0MGYHRJW8aLyhnKW896ijReVdOUt57z/AMVljwcjOz1YEKtDitiCbTNZpNFjUZwZGbIyB8DaDZjmS8Jjbms121qk7b/Ba83icjy0urOrPtIJA1A6llbqFERed5QeX6P86v8AAxUaR7+F4/JdahfB0jubvK9FOMbc/VE/iPWry5Ms6IiIiIiIiIiIiIiIiIiIiIiIiIiIiIiIiIiIijtFK80tkiciMwdhHStmOqma3Y+o6ahp2otAbVBvY4taS10HMRMTIMHp3KQww61l3fbtkpHQg6Zh3YTt2yn3pVtojmNc92wXXNnrcRAHSsNhH9RAHf8AILDYBn1iAO+ewXrexWcsbjBc4lzyBAJO7bAEATsAWIj6xsuFg7liLErusuFg7vVqnUaiWlSnLmmfFJPXLSP91sHSBGK2a6QIxW7WgCBgBgANnUtSZ2lYJnaURYV/uN+X6W86yfBWXmad79y99kj4OH6zldWVRdJEREReW/Rzon+Bo+z+aIn6OdE/wNH2fzRFz7ukcnLJY7fozvWgyjrHWm/cEXrrKV2eq871q3QfftXNyv8ABxPWcKVemXgZTsCp0XYATE1ak9Rc8z0bMelcSATVa2ZE3vn3Wngvd5RazlIsQtDi2DAqzt6wDAR255js7FpTquuh2JdqjsxmRs39C1EaLUa8WuqHNbeNssykdQ6Jy0WA6TYRjsz2SqPz2ybMgE3Ca3LsWm/Lb+Yyi44RnjjHrU7nTLHB821vAWGzttVGFCqsjQnQQyIIREiQSSHDrXACzC8Cas1g6OYQDvcCR04AifWuw2rPrLyDKs+td2eiqtRjrzL9Sz35dcvUzeyE3JqzuyWrzArCYM81o2WK3CcKjqrXVc/Ws7J9XUtLVQqmCTTc4eKdU4FpO0O1ktyzHvVhj4YxAz23+ErVpDiQxMWgZ+tf4VbVcszXhoDyHO2kAge8n17VC8tLuqJBQRC0uJYJBbVGkiAbp3xMehYaQDatWkA2iai1L+K72WfKt67dHfxUldmjtPFNS/iu9lnypXbo70rs0dp4pqX8V3ss+VK7dHeldmjtPFNS/iu9lnypXbo7+KV2aO08VOo1Eq9pqlpkzdgyRHNO89CoUuK6E4EzqSMyMxxPZ6K9BkahwqVDcxlUx6zarXWB7ZGbWnSJlfeJSM1vrss3ZAkCc4/rJ3KTnQBDQJ3AkdudQHJTnAxCQwEPc0OMjJpIl2GwgWWkLFOqSYja4Z/umFpDpTnloq3lw1Kak5HhwWRnB86jYbrry+W6aw2t4kyZa47IMRn04/iooFIdJlaZJDsLZHP8lbp+TodePyYa0AwRcZisM2aRM615sEk76ESQRzQ7ZiCpBT21S5zSLGu7w65Vn+z0TlWwocQOJfEYbxIwwCb75gzEu5SsdM4RBj/hWYUXlJ2SkZLlUyh83qdaYe0OHcce3Wo31XAwKZPTLcfWVZDWkfm3quGNItdvWNc/hO9pnzLNRulv4LNRmlsPBNc/hO9pnzJUbpb+CVGaWw8FpVJdE0SYMgyyWnKQb2BxKy2Tbnb1s2Tbn7+Cjs9pfrNWWOLf35bzTsa6MD1jHeNq2fDZUrA24Y9q2fCZUrh1uFtvaJ7v+K8oFWREREUNJ5cX4kQbo9kGf/l7lQhPfHfEtlIyEu69egpkGDQINGkwOL213E55kgNErgALxbM9ihpW4au+4GQy+Y98SVFByjODXeLQ2sZdhkZK5TfZmrTjAgPFUxBDbOcxWaHCch2ysUzqhndD2t2YyWz+K3jUh5DgLKrmjvnLioKBk6CDCc/rcpDiuIIuLQ+Uu6qCjrRnDSYvY7JbmDu/JSupgtqtJHWtzdXjmVWHkRxqiI8NJMOzPKJcQM8rCRZYRapKTpaDvAPuViE8vhtcc4C5tMgtg0h8JpmGkjUZL6Pcb8v0t51k+CsvO0737l7XJHwcP1nK6sqi6SIiIiIiIi5T3ZPL9E+da/goq3QfftXNyv8ABxPWcKgV6UzlYvBtALgHXKHWuvhmBMS7A4DZtzJ/Aqny8TlWwhIm93YNd5zeJXZ5hRuZxKW6s1s6sMEgl5z5hINH5iM5AWxrtAknCJnoG0KU0qEAXE2Sn4Y9qqsyTS3vENrJuJqysscbQ04E5gb5EXgy2FUH8FsI7DORusUb8nUhgaXNsIrAzBEriZjA3i9ZY4ESMit4cRsRoc0zBUFIo8SjxDCiiTheF57lB5fo/wA6v8DFUpHv4Xj8l0KF8HSO5u8r0SvLkoiIiIiIiIiIiIiLV1OZxOIg+/8AqoIkEPnaRMS9a1eo9OMEMFUGq6sJ3zs1iyclE4NEukgAAHdgMJ9G5VSyFCLngkAATwsFmrsXWZGplMYyC4Ne95cWE/nBeetdibRO60iS2ZSGYJzLvaxIyyUsOjNk1wJvJHjeFVpOVYs4kJ7WmbWsMrjUkAQQb7L7k73GGJwBA6nRP4BZbQ2irImye29axMtRYhiEtHXLCb/0fl++K1fQwwzgN9AOPpiVFEohaz+nfINvlYPnvVqi5YbEjzpMgKz4k6sxXcJTInOUwDZaJTCkosgRJPXH/wCQAp6NDcxsnbZfKxUMq0iFHjVoYHaRWkfOSfVy3VlcxERERR1qV6MSADiBhewOEjEYwfQtmuqzsW7H1Z2fZb02BoDWgNAyAEAdQCwSSZlaucXGZMysrCwiIiIoyzHCednEbIxM7ch/wqj4Qa8lk+tfLsz23HMuxApZiQWiMWkQvy1pk2mdWy8TtkbBbioBRY9pAlrQCzCII6OgHqVVsCBHYas2tALOwj7YrqxadTsnxmmJKJEc5sa0Eua7NMWWkZswlcp3UhnJEkO2ZiMfcFadRWEmZNsj4iXALlQsrxmBgawdQPaLDc6cx4TMvssCiMRJgzhsxzO/aVltFY0kTMjOzNbetYmVY0RrHForMqivK2Tfyg5rJd5AW9NkACSYEYqaFD5NgbOclRpdINIjOikAViTIXW2r6Pcb8v0t51k+CsvO0737l7bJHwcP1nK6sqi6SIiIiIiIi5T3ZPL9E+da/goq3QfftXNyv8HE9ZwqBXpV4ISnaoKVEgEYEuMuO/fh1YBUoNGfDaRMTJmTj4ZrLBbYu7Tcp0ekRWuDSGMbVYyyTcCTnt6zrBM4KOrYy5l0nJjmA+dGJ9kYKJ9Bc+EIZNzS0HvkJnwFytQMvw4NLdSWsPXiMiuE7i0l1UHtLrzcLJG9SVqJcZwwIInEYBwIPocVvFoj3PMQETmDI3WCRG2/Mo6LlmDCo7aM5rqtV7SQZO6zg8EdxFoJtGcKZjYEYejAK7DbVbLdYFwqTF5WIX2+JmT3lee5QeX6P86v8DFUpHv4Xj8lfoXwdI7m7yvRK8uSiIiIiIiIiIiIiIiIq9Vpc8AjmNhxwm8dg6hE+pc+O0xowY4dRtv/ALHMO4XntkvR0CI2h0J0aE4GNEm0W+7Z+o2/qfc3ATOdHFxnAg/snd17unrUb+VfWMiCZVezhiewqxA5rA5Fpc0sAeIt1pvHfZINIuIN01hwMAib152c5c6M9niqPk4oM2TnN+N0jLwnJWhSKI6HUjFpZUgkgATrBza8pWzq1prayt287ECQ7YRnG8459StUMfqttAmDmI+eJ7lyMtuAIhCoQHOLSwzJa4zE8AP0g2iZU6vLgoiIiIiIiISiSREREREUVpDiLrcJwJ/dG0jpVSliI5lSHnsJwGfxwXXyM6iwo5j0mRqCbWm57swOAF5xAlnWLsQA3mtj8Dl1YetRljg5gY2TW5vAjZYrLaRDfDjujxZxooNuBDmmRP8AdaLLBIDOoHWXOWg814GWEulo9AwVR9CcWkFs+q8DsmZtHhsXZg5chNiNc2IRKLBc609YNaREd/8ARNud16kZTN7Fu0EGcubdM9PjetTw4LzE67SbQQZ9ktm1c+kU2CKKBR4gHVcxzatp60wRmkbDO8SVldNeWV/uN+X6W86yfBWXmad79y99kj4OH6zldWVRdJERERERERcp7snl+ifOtfwUVboPv2rm5X+Dies4VBemXgVHWnAjGMxvG2OlbNlcVu2VxWnfP3H+z+azyfaNazyfaNad8/cf7P5pyfaNacn2jWnfP3H+z+acn2jWnJ9o1r59vsYq17PX57dQahu3JvX2gZ3sMulQRKLXiMfWHVntV2BFEODEhEjryz3SmrVqtbg281rsMSC084RlIkgzGw7oxVuHCBMidvreFWhwWuNUm/tu9d471bpPloJBbIyMSOgwoXCRlNQuEjKc1pWdUnmNaR955b7gwrZoZ+onVP5hZaGH8xI7hP5hR363Dp9o76S2lCxOocVvVhaR8o+pL9bh0+0d9JJQsTqHFKsLSPlH1JfrcOn2jvpJKFidQ4pVhaR8o+pL9bh0+0d9JJQsTqHFKsLSPlH1JfrcOn2jvpJKFidQ4pVhaR8o+pL9bh0+0d9JJQsTqHFKsLSPlH1JfrcOn2jvpJKFidQ4pVg6R8o+pL9bh0+0d9JJQsTqHFKsHSPlH1JfrcOn2jvpJKFidQ4pVg6R8o+pL9bh0+0d9JJQsTqHFKsHSPlH1JfrcOn2jvpJKFidQ4pVhaR8o+pL9bh0+0d9JJQsTqHFKsLSPlH1JfrcOn2jvpJKFidQ4pVhaR8o+pL9bh0+0d9JJQsTqHFKsLSPlH1JfrcOn2jvpJKFidQ4pVhaR8o+pa1W1HC66lScNxeSPUaSy0saZtcR4f7LLTDaZteQe7/ZaWWpVFS4WgsxkhznFp3Xi0SOjPHNbPbDLawNvdKe0raI2GWVgbe6U/CZV5V1WREREREUFscQ0FpiHMnCZBcAR6it4YBMjgdykhAF0jgdynWijREV/uN+X6W86yfBWXmad79y99kj4OH6zldWVRdJERERERERcp7snl+ifOtfwUVboPv2rm5X+Dies4VBemXgVpUqgFoJguMDpMEx6gVkNJBIzLZrCQSMy3WFqiIiIvk6V0nUp2qyUWxdrGqHyJPNa0iDszVSNEc2LDaLjOfgujRYLH0aM83tqy8Zgr6rmgxOzEK4CQueCRcsrCwiIiIiIiIiIiIiIiIiIiIiIiIiIiIiIiIiIsMYAIGACySSZlZJJMysrCwsPdAnHDdj7lkCZksgTMllrgRIMg4gjb1LBEkIlYURYVe3nmdbmAe21SQh1vA7lLBHW8DuKsKNRIiK/wBxvy/S3nWT4Ky8zTvfuXvskfBw/WcrqyqLpIiIiIiIiLlPdk8v0T51r+CirdB9+1c3K/wcT1nCoL0y8CsPaCIOIKyCQZhZBIMwoSx7fF54/dJxHmnb1H14Y7za6+w+vVmrCSbXfmsOPH7asN6VZrpAOIiQc2zMSNkwfUtXMLb1q5hbabscykWq0XneUHl+j/Or/AxUaR7+F4/JdahfB0jubvK+1arTcjml04CC0EnHmtBIk4LpQ4dfPLXrsXOhwq+eWvXYt7JXvsbUALQ4AgGJg5TCxEZUcW4LWIzk3lk5yUq0WihqtqE81zGiP2mlxJxnJwgZb9q3bUl1gdcvkVI0wwOsCT3y+RWurrfv0+yd9VbTh6J1jgs1oOifMPpWLlbiU+zd9VJw8DrHBZrQd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uVuJT7N31UnCwOscErQtE+YfSlytxKfZu+qk4WB1jglaFonzD6Uc2qBJqUwBiSabsOv7VAYZsDTr+yAwiZBp8w+laaPZUF68W3Di0BrmnEyZBcYE478dkLMUsMpX57Z/ILaOYZlVnPPbMbh6xVqqHRzSAd5BcPUCPxUTZTt9b1C2rPrcOKgp2Q3g+o++W4gQGtacRLRiZh0YkqQxBItaJA6/XgpHRRItYJA+JPqWCsqJQoiK/3G/L9LedZPgrLzNO9+5e+yR8HD9ZyurKoukiIiIiIiIuU92U/9fonzrX8FFQx6S+jQzFh3i5ObQ6T/SiDqm9fPv8AQqrfa6lAAFjdvFVnex9DJJD3DxHBL/QPeqv4oyhiPKrf4WybonzFNZ0D3p+KMoYjyp+Fsm6J8xUVopteMRliCDBGIOB2YgLo0b2yjwx/Uhg9xl3zmD8pKjE9kYQdODFLb5ggOHZnF1t81qKH36ntK7C9s4RnykGXcQd9WW1VIvshFEuTiNPe0jcXT2KKtQp323ny7G5ecL2QvXJE7phbR/auEXkwYFcNtmerLYfWZKP7MRhDlFihhdmDa0++0es6no0WtJcJLjmSZPVOwdGSiie2bXQrIRDsJ9Xvnfs7JrJ9kIjogDooqdjZHVMjxme7Mt6cNAa0AAAADcBgAuTG9rKc91YSHhPeuoz2VoImX1nE2zJ4SWb5XNjZbp8UEOimRws3WrpQci0CEQWwhMYie9YvHeVUfTaS9pa6I4g5i4yVtlEo7HBzYbQRnDQCjGkmACT0KuysHAtv7L1O6REnXKS48TLThnIOE5TuXUg5WyhB/LEdZaZ271zY2SKBG/NCbhZZuWt/oCvM9qacHTMiMJLnP9lcnuaQAQcZ8Vl0gAlpAOXT1b1cb7W0kEF8IS8RPxt3Km/2OopBDIjp9sjskN4Wt9T/AIx/w/z/ANVW/Bf+f+H+y3aCfFaXRiYGXqU0T2uZP+lBJHaZbg5RQ/Y18v6sYA9jZ7y3cjwREtInKZE9WCiPteRfA/l/qpB7GA3R/wCH+y1Dh0qeH7X0ct68NwPZIjWZblBE9jY4d1IoI7QQdQnvWbw6f79K3/F1E0HbOK0/BtK/cbt4JeHT/fpT8XUTQds4p+DaV+43bwS8On+/Sn4uomg7ZxT8G0r9xu3ggcFJD9rKG50nBw7SB8iVpE9j6Y1s2uaThaN4WZG/8f6Kf8TZP0j5Sq/4UyjgPMnpCssy7k9zQeVA771Wf7O5Ra4jkp9xEkhWYWU6HEE2xW65b1Vi5Ip0IydCd4Ce6aQp4dJgxDVY8E9hBVeJQ6RCbWiQ3AYlpA2op1WWERERERERERERX+435fpbzrJ8FZeZp3v3L32SPg4frOV1ZVF0kRERERERFyjuzeX6J861/BRVLKPwz/WdWKL71q+avIrtoiIiIiIiLzun/LrB51f4GLoUX4aN/wDO8qtG97D8V6Jc9WURERERFe0XVul5LNYy5DwDBDSRiDsxhWaM6rWJbMSt7lFFE5AGRzK9XoXBXAcXjU0iCRBul7C0OG8DBWnsqCIJzsb3ynnUTXVqtkrSpjoVhe4BjgBVa1uJ5wNJ7g0E73NaJ6VtzNhcRLOJaiZawFry5kDPN8woxZC6nRDmOBFOuQLrvGD8JGcLXkazGBwzO1zW1eTnEHONy07ypS54Y9zWPptcwAkgOYS7MgiXCAehacjDmXATAIEu8W8As13WCd87VS0fZDUqOp3i1gk1HfusaZJMYE4D0wq8CEXvLZybn7gpIjw1oOfN3qzWOuv1bt1lNhFFmyGlsjpIDrx6Sp3f1qz5WAdUd3CcytB1JNnab1NSsdLO5el9nEEu5utD7zcD90Eda3EGFfKdrbLbJzmNi1L346WySitGj2U2+K994VAHD9lzHkCTMCABIjatH0dkNtxM524EH1NbNiOcb5XbV8dUFYRERERERERERYWVkFSwo0SEZw3Fp7DLcoosKHFEojQ4donvS+d5U/SFL/dd5jxUPMaL+03yjgl87ynSFL/dd5jxTmNF/ab5RwWQ87/91LCyrTYRm2K7xM981FFyXQook+E3VLdJL53rTpOmVq3Kunf+Y7rvBb9HUSrU5JsrvyhNYf7AVnp3KH7p2cFV6Cyd+yFnWHo9SlHtFlANAr3Gdwmew9ijPs7k4uLuTvErzLvHb2r6HcaP/X6W86yfBWXcg0p9JYIz7zfLUqoorKL/AEYdwu3rqykWURERERERFz3up8l7Za61ir2NtNxsxrlwqOuj7QUw2N/iu9yijwRGhlhzreG8scHBeZ8FtO8Cydq5cvoWFpHYrnP34BPBbTvAsnauToWFpHYnP34BPBbTvAsnauToWFpHYnP34BPBbTvAsnauToWFpHYnP34BPBbTvAsnauToWFpHYnP34BUbbyD03UrUaxo2UGiXkAVTBvgAz6lPDyYxkN7A49aWxRupbnOa6VyveC2neBZO1coOhYWkdik5+/AJ4Lad4Fk7VydCwtI7E5+/AJ4Lad4Fk7VydCwtI7E5+/AJ4Lad4Fk7VydCwtI7E5+/ALZvJjToyoWUdVVyyMjQxc4rHP3YBPBnT2P2Nlxz+2dj1706HZplOfO0QjuTOnjnRspiM6ztmSHI7De8pz5w/SFZsmg9PNcXOs9kfIg3qz5zBkOBkHBTQ8mMY4kuJnjxWjqW4iQACjraA0+5xdqbMMI/XvOG6SZIWj8lNc6dcrIpjgJVQom8mNPDKhZR1VnBaDI0MXPK25845gs+DenpnU2WRkdc/BZ6IZfXKc+dohYHJnT3Bsu/9c71rHQ7NMpz52iFnwa09BGpssHEjXOg9J3rPQ7JSrlOfO0QtPBbTvAsnauWvQsLSOxZ5+/AJ4Lad4Fk7VydCwtI7E5+/AJ4Lad4Fk7VydCwtI7E5+/AJ4Lad4Fk7VydCwtI7E5+/AJ4Lad4Fk7VydCwtI7E5+/AJ4Lad4Fk7VydCwtI7E5+/AJ4Lad4Fk7VydCwtI7E5+/AJ4Lad4Fk7VydCwtI7E5+/AJ4Lad4Fk7VydCwtI7E5+/AJ4Lad4Fk7VydCwtI7E5+/AJ4Lad4Fk7VydCwtI7E5+/AJ4Lad4Fk7VydCwtI7E5+/AJ4Lad4Fk7VydCwtI7E5+/AJ4Lad4Fk7VydCwtI7E5+/AL03cs5L2yyVrbXtjabTaTQLRTdeH2YqB07vGb711IEEQYYYMypxHl7i4roSlWiIiIiIiIiIiIiIiIiIiIiIiIiIiIiIiIiIiIiIiIiIiIiIiIiIiIiIiIiIiIiIiIiIiIiIiIiIiIiIiIiIiIi/9k="/>
          <p:cNvSpPr/>
          <p:nvPr/>
        </p:nvSpPr>
        <p:spPr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0" name="Google Shape;380;p18"/>
          <p:cNvGrpSpPr/>
          <p:nvPr/>
        </p:nvGrpSpPr>
        <p:grpSpPr>
          <a:xfrm>
            <a:off x="344441" y="1296737"/>
            <a:ext cx="5055975" cy="5653345"/>
            <a:chOff x="2057400" y="1219200"/>
            <a:chExt cx="5208587" cy="5804852"/>
          </a:xfrm>
        </p:grpSpPr>
        <p:pic>
          <p:nvPicPr>
            <p:cNvPr id="381" name="Google Shape;381;p18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57400" y="1219200"/>
              <a:ext cx="5208587" cy="58048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82" name="Google Shape;382;p18"/>
            <p:cNvCxnSpPr/>
            <p:nvPr/>
          </p:nvCxnSpPr>
          <p:spPr>
            <a:xfrm>
              <a:off x="4952999" y="1743018"/>
              <a:ext cx="381000" cy="0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383" name="Google Shape;383;p1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 t="2814" r="10" b="4592"/>
          <a:stretch/>
        </p:blipFill>
        <p:spPr>
          <a:xfrm>
            <a:off x="5204050" y="1389725"/>
            <a:ext cx="3638550" cy="548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 descr="http://www.goodlifeconnoisseur.com/wp-content/uploads/2013/04/Classification-of-Earth%E2%80%99s-Water-Volumes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30" b="-2230"/>
          <a:stretch/>
        </p:blipFill>
        <p:spPr>
          <a:xfrm>
            <a:off x="150725" y="1677900"/>
            <a:ext cx="8630075" cy="49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52400"/>
            <a:ext cx="91440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/>
          <p:nvPr/>
        </p:nvSpPr>
        <p:spPr>
          <a:xfrm>
            <a:off x="746561" y="434500"/>
            <a:ext cx="7803300" cy="67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B5538"/>
                </a:solidFill>
                <a:latin typeface="Calibri"/>
                <a:ea typeface="Calibri"/>
                <a:cs typeface="Calibri"/>
                <a:sym typeface="Calibri"/>
              </a:rPr>
              <a:t>Global Water Sources - How much is accessible?</a:t>
            </a:r>
            <a:endParaRPr sz="3000" b="0" i="0" u="none" strike="noStrike" cap="none">
              <a:solidFill>
                <a:srgbClr val="0B553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2626448" y="126513"/>
            <a:ext cx="7625400" cy="11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solidFill>
                  <a:srgbClr val="0B5538"/>
                </a:solidFill>
              </a:rPr>
              <a:t>Sources of Water</a:t>
            </a:r>
            <a:endParaRPr>
              <a:solidFill>
                <a:srgbClr val="0B5538"/>
              </a:solidFill>
            </a:endParaRPr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90488" y="1546225"/>
            <a:ext cx="8382000" cy="531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lvl="0" indent="-60769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oto Sans Symbols"/>
              <a:buAutoNum type="arabicPeriod"/>
            </a:pPr>
            <a:r>
              <a:rPr lang="en-US" sz="25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Surface water</a:t>
            </a: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7337" algn="l" rtl="0">
              <a:lnSpc>
                <a:spcPct val="80000"/>
              </a:lnSpc>
              <a:spcBef>
                <a:spcPts val="495"/>
              </a:spcBef>
              <a:spcAft>
                <a:spcPts val="0"/>
              </a:spcAft>
              <a:buClr>
                <a:srgbClr val="000000"/>
              </a:buClr>
              <a:buSzPts val="2500"/>
              <a:buChar char="–"/>
            </a:pPr>
            <a:r>
              <a:rPr lang="en-US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Rivers </a:t>
            </a: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7337" algn="l" rtl="0">
              <a:lnSpc>
                <a:spcPct val="80000"/>
              </a:lnSpc>
              <a:spcBef>
                <a:spcPts val="495"/>
              </a:spcBef>
              <a:spcAft>
                <a:spcPts val="0"/>
              </a:spcAft>
              <a:buClr>
                <a:srgbClr val="000000"/>
              </a:buClr>
              <a:buSzPts val="2500"/>
              <a:buChar char="–"/>
            </a:pPr>
            <a:r>
              <a:rPr lang="en-US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Lakes</a:t>
            </a: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495"/>
              </a:spcBef>
              <a:spcAft>
                <a:spcPts val="0"/>
              </a:spcAft>
              <a:buSzPts val="2800"/>
              <a:buNone/>
            </a:pP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7695" algn="l" rtl="0">
              <a:lnSpc>
                <a:spcPct val="8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oto Sans Symbols"/>
              <a:buAutoNum type="arabicPeriod"/>
            </a:pPr>
            <a:r>
              <a:rPr lang="en-US" sz="25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Ground water</a:t>
            </a: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66382" algn="l" rtl="0">
              <a:lnSpc>
                <a:spcPct val="8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ts val="2500"/>
              <a:buChar char="–"/>
            </a:pPr>
            <a:r>
              <a:rPr lang="en-US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Unconfined aquifer</a:t>
            </a: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66382" algn="l" rtl="0">
              <a:lnSpc>
                <a:spcPct val="8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ts val="2500"/>
              <a:buChar char="–"/>
            </a:pPr>
            <a:r>
              <a:rPr lang="en-US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Confined aquifer</a:t>
            </a: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3213" lvl="1" indent="0" algn="l" rtl="0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None/>
            </a:pP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113" lvl="0" indent="-626745" algn="l" rtl="0">
              <a:lnSpc>
                <a:spcPct val="8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AutoNum type="arabicPeriod"/>
            </a:pPr>
            <a:r>
              <a:rPr lang="en-US" sz="25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Alternative sources</a:t>
            </a: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66382" algn="l" rtl="0">
              <a:lnSpc>
                <a:spcPct val="8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ts val="2500"/>
              <a:buChar char="–"/>
            </a:pPr>
            <a:r>
              <a:rPr lang="en-US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Rainwater harvesting, </a:t>
            </a: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66382" algn="l" rtl="0">
              <a:lnSpc>
                <a:spcPct val="8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ts val="2500"/>
              <a:buChar char="–"/>
            </a:pPr>
            <a:r>
              <a:rPr lang="en-US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Greywater, </a:t>
            </a: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66382" algn="l" rtl="0">
              <a:lnSpc>
                <a:spcPct val="8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ts val="2500"/>
              <a:buChar char="–"/>
            </a:pPr>
            <a:r>
              <a:rPr lang="en-US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Reclaim Water, </a:t>
            </a: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66382" algn="l" rtl="0">
              <a:lnSpc>
                <a:spcPct val="8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ts val="2500"/>
              <a:buChar char="–"/>
            </a:pPr>
            <a:r>
              <a:rPr lang="en-US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Desalinated seawater and brackish water</a:t>
            </a: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187959" algn="l" rtl="0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endParaRPr sz="154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4" name="Google Shape;114;p4" descr="https://encrypted-tbn2.gstatic.com/images?q=tbn:ANd9GcRcmx73gvIhBOkrKoBRMX4V0PyWZ39Xcdc77ysWs5SBJ7KQO5BIx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0950" y="3868727"/>
            <a:ext cx="3678775" cy="208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373437"/>
            <a:ext cx="4216674" cy="2378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 descr="http://voteoregon.org/lwvimages/ocean_river-cop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1080" y="3275168"/>
            <a:ext cx="2802197" cy="267064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0" y="1813850"/>
            <a:ext cx="9441300" cy="11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solidFill>
                  <a:srgbClr val="0B5538"/>
                </a:solidFill>
              </a:rPr>
              <a:t>Would you drink water from a well, river or sea?</a:t>
            </a:r>
            <a:endParaRPr b="1">
              <a:solidFill>
                <a:srgbClr val="0B5538"/>
              </a:solidFill>
            </a:endParaRPr>
          </a:p>
        </p:txBody>
      </p:sp>
      <p:pic>
        <p:nvPicPr>
          <p:cNvPr id="123" name="Google Shape;123;p5" descr="Image result for drinking water from a we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70902" y="3275168"/>
            <a:ext cx="2802195" cy="267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6497" y="3209396"/>
            <a:ext cx="2670650" cy="2802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>
            <a:spLocks noGrp="1"/>
          </p:cNvSpPr>
          <p:nvPr>
            <p:ph type="title"/>
          </p:nvPr>
        </p:nvSpPr>
        <p:spPr>
          <a:xfrm>
            <a:off x="0" y="1290448"/>
            <a:ext cx="9144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solidFill>
                  <a:srgbClr val="0B5538"/>
                </a:solidFill>
              </a:rPr>
              <a:t>Where does our water come from?</a:t>
            </a:r>
            <a:endParaRPr>
              <a:solidFill>
                <a:srgbClr val="0B5538"/>
              </a:solidFill>
            </a:endParaRPr>
          </a:p>
        </p:txBody>
      </p:sp>
      <p:pic>
        <p:nvPicPr>
          <p:cNvPr id="131" name="Google Shape;131;p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059900"/>
            <a:ext cx="7467600" cy="47980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/>
          <p:nvPr/>
        </p:nvSpPr>
        <p:spPr>
          <a:xfrm>
            <a:off x="838200" y="6596389"/>
            <a:ext cx="4572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https://www.tampabaywater.org/water-supply-source-groundwater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1080700" y="1168075"/>
            <a:ext cx="73548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solidFill>
                  <a:srgbClr val="0B5538"/>
                </a:solidFill>
              </a:rPr>
              <a:t>Many countries have limited freshwater sources</a:t>
            </a:r>
            <a:endParaRPr>
              <a:solidFill>
                <a:srgbClr val="0B5538"/>
              </a:solidFill>
            </a:endParaRPr>
          </a:p>
        </p:txBody>
      </p:sp>
      <p:sp>
        <p:nvSpPr>
          <p:cNvPr id="138" name="Google Shape;138;p7" descr="data:image/jpeg;base64,/9j/4AAQSkZJRgABAQAAAQABAAD/2wCEAAkGBhQQERUREBQWFRUUFBcVFRcXFxUUFhcaFxAVFBQUFBYYGyYeGBkkGRUWHy8gIycpLCwsFR4xNTAqNSYrLCkBCQoKDgwOGg8PGiwkHCQpNSksKi0sKi8qLCwpLC8qKi8pLyopLCwsLywsLCkpLCwsLCwpLCkpLCksLCwsLCktLP/AABEIAIwBUQMBIgACEQEDEQH/xAAcAAEAAgMBAQEAAAAAAAAAAAAABQYDBAcCAQj/xABEEAACAgECAwUFAwgIBgMBAAABAgADEQQSBSExBhMiQVEHMmFxgVKRoRQjQnKxssHRFRZDYoKSo9IzU6LC4fA0Y5Mk/8QAGgEBAAMBAQEAAAAAAAAAAAAAAAIDBAUBBv/EAC0RAAIBAwMDAwMDBQAAAAAAAAABAgMRIQQSMUFRYRMykSLh8HGhsQUUI0Ji/9oADAMBAAIRAxEAPwDuMREAREQBERAEREAREQBERAEREAREQBERAEREARE+ZgH2Myq9o/aJptISgPe2jlsQjAP99+g+XM/Cc44x7RdXqMgP3SH9Gvwn6v7x+8TRT00554RnnqIQxydm1vFaaBm6xK/1mC5+QPWaOj7U6bUs1enuV3CM3hB5Acs5Ix1InAXcsckkk9STkn5mW32WW44go+3VYv4Bv+2aJaRQg5XyiiOqcpJWLL/WLUf81vuX+U919ptQP7TPzCn+Ejr0wzD0Yj8TPE3+nB/6r4OR6tRP3P5LDp+2lo99Vb5ZU/xH4SY0Xa2l+TE1n+90/wAwlGiUz0tOXSxfDWVY9b/qdUSwEZBBB6Ecx989ZnNNBxWyg5rYgeanmp+Yly4N2jS/wnwv9nyP6p8/lMFXTSp5WUdOhrIVMPDJmIzEymwREQBERAEREAREQBERAEREAREQBERAEREAREQBERAEREAREQBET4zAdYB9nzM131g8ucwPdyyx5DmfID1JktpFyRn1OvStSzMAqjJJOAAPMmco7Ye0mzUZp0pNdXQuMh3+Xmq/ifwml247YnVuaqiRQh5eXeEfpn4eg+sqk6VDTKP1S5OfW1Dl9MeBERNxjEsHYG/ZxHTn1cr/AJqnX+Mr8kuzd2zWadvS+s/6gkJq8WvBKDtJMvXFk232j0sb94zVkn2lr26qwfEH70UyMntN3gn4MlVWnJeRERJlYgHHSIgFw7N9pN+Krj4uit9r4H4/tllE5UDL12Z4336bHP5xBz/vDyb+c5eq0+3648dTsaPU7v8AHPnoTkT4J9mA6YiIgCIiAIiIAiIgCImO+9UUu5CqoySeQAHmYBknzMiv6erK7twQEEqW8wMZIHl7w5Hnz6SucU7YWLf+SgOLmTdXsCWhyV8IPg8PPz8uvOeNpDgvMZlVt11tNLXXWrWqYLF8243HGbAgGOfTBAmLhXbAOD4u9O4IoUbQxKEqfGfAGxkZY53D1np6y3xI7h3G0uJTBSxfercYYcs8vJh8RJGDwREQBERAET5mYL9cq9Tk+g5xY8bsbEx2Xhep/wDflI23iLHpyH4zBnMsUO5B1OxvWa/PujHzmAuT1OZiE9ie2sQu2exKN7S+0uxRpKj4nGbSPJT0T69T8PnLnrNWtNb2v7qKWPyAzj/31nCuI65r7Xuf3nYsfhny+nT6TVpqe6W58Iz157VZdTXiInTMAiIgCZNNZtdW9GU/cwMxz43SAdh7T0btSSPOnvP8tbnH/TIpNCWUMpHPOckADDBeZPxMlON6jlprQAd+nGQehBXDDl8HP3yKs1uRtCgLjAHM/pbick8yTM9LdsVvzoRrqKqSv+XyZF4W/izgEAnGQWOHCchnpk4z8J5/o5/7uAOu4Y5HBGfXJAxMh4s2S21dx5BvFkDvN+AM497z+M86jijP1/ediPEG5bmPp0ll6lyp+nY+Hhjjn4cDOTuGBgqCD6HLCeH4e69QOWc4IO3AyQ3ocTY1fEFKlUHvkljgjqyN03HnlB8Oc8f0mefgXxZ3+94tylSevLqemOsJztex61TTtcxrw9yM4HTIyQCfAH5Dz8JBmfSB9OVu5ZVgCuQTgrkhsHly8v5TE3ESSDtUbegGcf8ADWv1z0UTzfrd642gEtuZhnLHBGTk4HXPKLSeHweJwjlPPQ6Rprw6h15hgCPqJllb7Ga7dW1R6ocj5N/5z98sk4tSGybifQUanqQUhERKy0REQBERAEREAx23BVLMQABkk9ABzJnP+1est1T1lbBXpFILKW2NcxyyArjO3Azj4AyW7ecRAQafL+MbmFeN+3cFULuwpJY5wSCduB1EgOF6fT62pri9tlemTukRsq7Eoo7zw+JnbaFAOcbT9PXFuLsFJKSueabNgN1lgYBNyhsFV3Jk5z0HP+UhOBcUGmssKHNnd4xWA1jbtuFGDz8W0fdPnHtEWBpFqEAqEVyqiwjcFXGcixAwyuB5ZxymLir36NEesFa622EIHrQlkVmYWf2gJyueZG0yqlQb5eew1Ne8tyWEufzsQ/H+LZaymjeTbjvS7hSSAVVa1QgBA2WyeZYDIAGJs6P2raqq2trcWhAAVYbdw5gtnHJyD15/IyIbF2UTozhmBryAx/Syikjn6dfSR13DWAcEjwYDEgZDEsMeIggDaRg8/lOnGEErNHN9Sbe5MnuJ9sbBcuooJQsriuvfl0xf4kUqcFSCCMjyYDpOs9gO39XEldFbNtIXdkbSwYcnA9cgg45ZHxn5vsOxs9cHByBkjoeRPoZd+wnFKtPY96Ia79OoJ2sprur712sU45KRWUA6jlKK1NQV0bKM97sz9ExMC6xCgs3DawDA+RBGQR9Jo6jjgHJBn4nkPu6yhRb4LHJR5JQtiaV/FlXkviPw6ffIa7Vs/vHPw8vumlbxJVfu9rswVWO1CwAYsq5I6c0b7paqa6lLq34Ja7Xu/ngeg5TCJrjWJ03p7233l6/Z69fh1i3X1pnc45FVIyCVLMFXcM5UZPnJ4RC7fJtiexMVVgYBlIIPQggg/IjlMog9PYnsTwJ7EgSKl7TeI93pVqB52uM/qp4j/wBW2cslz9qWq3amuvySrP1dz/BVlMnU08bQRz67vNiIiaCkREQBAiIB1S5t/D9C/wD9IU/RVB/ESNm5wtt/CNOfsWOn+pYR+GJpymj7WvL/AJK9T77+F/Bt8PySVRFZj0Lc1UD3iQeWMY5npzm8FrO80rW35wAh8YCbRkoGI5Fs/EcpH6XXtUGChSGxu3KGzg5xz8sz6nEmBPJDkhsbRgEDAZR5GJQk22iMJxSSZINp68vSMDDWDJGSMWAq+77KorfdNHiWnKsTtCqTtABBxtA8LY6NjBPzmBdS3j583GGPnzOTz+OJ61Wtaz3sciTyGMkgZY+p5T2MJJiU4yXBgiIlxQTHZPU7NSo8nBU/dkfiJfhOZcLs23Vn0df3p0ycrWxtNPwdr+nyvBryfYkLo+Ltt1bPtIoudUyVrG1aKnAZzyHNjzMgf6/sbkXYuCz1kKzMjMRpzU/etWpRB3rAnb6YzkTCdEvESqf12cmzu9NY4TvQu0Wkk1W922/81tXOGYbS5IU8s8psartIx0LX1hRaSa0VSbM2d5sCKCqncfRguD7wGDALHEhuynFTqdOru4ZwSr4G0hgchXGMBwpUMByDZEmYAiIgHGfacLDqbu8t2UN3VaJn3mQK29gASK8nGcdVHpPp7Q0P3dumrXwVq1oGa0WxLFAsQNgWWcxjP2s8+cjfalXavEbsKpRlQBmXON9XOsZ88qWGOefOVpFVBh0Zg21j4g2CpxuXl6HmrCbYwUooxym4ydjonEeya1NVdWVde6StB4LLHbkvfYc8/eJ5cxs+RGbh/AX1aNQ9daqtoz4LagrqxDPR+cY4xg7DtHj+cqGg0ovdVewhVsViW2jBYsCRuwTWRkdAFPI8pZOB8Ht0V1bnUb9JW2wivGVNjBPztYJKgnB3tnoOmZVNWXOS2GXhYZravsnVWpR1A2k4ZOb4DbVs3gZUk+R6eH1lU12jHed7UdpB5M7OxLZ5sT1DhiPgQBOl8e1lJXYgCgMcjGW5FvdPPqeZzjp5yp8S0JfOUJ5Z6kqR1yMDy64mH1JxldSLalOO2yVmc61dTFu7ZCbWOdxJycnOSDybPXPL6ywcK7N1g4vYhOTFcA+ILjxN/iK8scjiTvGeBC2tDbg+E7XzgjHILk9QCR16YxKX+VajTkBCLlySoPMso55UZ3DGDy9MHpN0K8akc8lDoVIHbuA2A6esKcqi7F88Kp2gfLAkgJF9idLZbw+i8LgWq1m0c8brGOMeklQJNNPgqaa5PYmoOGA6g3Nk+CoLh3XBSy5ySFIDDxr1z0b67YkPxTebRQrMvfhSCCQU7ok2lT5ZBrH3zxhGC/suzIiqU5JajjLID3lu/fyQljjkRyz9oTP/AFbY2MSa9jWK5By27F9dpJDL4D4eY3MGJz4ZF6jtLYim0MAdhO1toBNKhXC72Gc2d7kIC2Np6CbFvHravCHRjuu5saxkreVWo7nBztOcLluYwJDBbksvDtJ3SsvLnba4A5AB7WcD4cjz+si9HxO9dStFtldjsju9aps7rChk2uT+cByAc8+eeUkOEXPZWXdh4mYKAoG0K7KP1jyE1KeHamyyn8oaorQ5cOm7vLD3bINykAVjDZIBOSIYRqaTj9pQjcHssSoJlQoruc2d7W2AMrWq7znmAME8xLVpbAygqwcY94EEN5E5Xl90h+KcFfUG0syjNRqpByQN+DYzj+8Qq8v0QfWbvB9E1feFwqm202bEOVTKIm0Haufc3HkObmRJHMvaI+dfZ8FrH+krfxlalm9o1eNe5+0lZ/0wv/bKzOzS9i/Q5dT3sRESwgIiIAiIgHVPZ1oRqeHNUxIC6hiCMH9BD5/MyYfsfWOtln+TP8JxrT8Qtr5V2WJ5+F3Tn6+Eib9Pa7WJ7upu+rlv3szK6VRNuMsMv3U5Jbo5OpnszQOtr/5QP4T5/VzT/wDNs+4fynOqfaJr1/tyf1lQ/wAJt1+1DWD3u5f51j+BE82Vu/7/AGPLUe37fcvY7O6f/m2fcv8Atj+r2m/5lv3L/tlOr9qtv6enoPy3r/Ezar9qdf6ej+q2n9hT+Mjar5+Ue7aXZfDLQOz+m+3b9w/2x/QGm+3b+H+2QNftL0h96i9fkUYfvD9k2q+3ugbq1y/OvP7uZ59f/Q2w7RJdOC6ZSCGsJBB8vI59JZNNqhYCV8vWVvg3ENPrCy6a7cVGSCjAgE488Sw6HRmsEZzk5mWs01lu/k1aeMovCVvBXtU+j763fVbztFdzYt7gvZXWvjAbacq6DO3ly9Js6PhOiKkqieImttz7mJfahVyWJLNsXqcnaJg1XZFmssvDDvDqkvRWezumVa6kKWoPDnwMQ2DghT5YmqnYWwkBrVCGu0OF3ZNha4UWDpnal75+Kp6ZGU2kg+k4ewawtQRaxQt3q7S5IZlTxYWwkKTtwxIBM3NJotLbSaatllYfxbX3kOH3klwxYWbueSc5kLwzsdallVjmvKN4hvssyo0ltK4yqgc7PdAGAMbm5SS7LcDs028WFApCKiqzWbQgI5O6hwvMBUJbaBgMYBJ8N4TVpwVpQIGO5sZ5nGCxyeZOOZ6nzm5EQBERAOb+0/s9qjYmr0OWOw121j3iAGKOgPUgMwIHPBHxnOabd77r8oepyGIBAAJZTgqeYHLpjpP0JxLQC6tqyWUnmrKcMjDmrqfUH/zObdoeH/lP/wDNrNlGvX/49/JKdXtzjrkKx81PME5GRyl8KlsMpnC+SkV2WM5QuQqnAYsT3YPnvAYKMcircjy5+UsHZTWWd93TVi8glWwCFdV5izkMupGPLBznylc0XBrXsaq6tqba9zdNrgL4my2MY58vXqOQyN7iejva4XX2EOEUAeKpwqABFIXJA9SPPJlkmnghBNZL/wAb0QZS4woJ8Lnm6nBbaQPLC4558iJVV1W9V3Ae7yz64yAPhNXhWsu/Jrms3Mr2LSm495uC1tZdszzXxMg3fH1m/wBnfyS5zRqarA7BjVeN4TO3nUWXw7htyB1P3TmTjebijpxmoRjJq9z2+r01dNp4i6pU1Yqrrx43Z1wbECncdo6keZ+/m/FuzDLfp/6OvNyalglJPgtUvldrpnIGN3iwOh6T52v7NnTWO1lm8954iAQVDE7Vf0YjoByxOh+w72eFMcT1KkEgjTK2chT1uIPTIOF+GT5iaYrbG1zPOW+V7HXOEcNXTUVUJ7tVa1j5KoXP1xmZNRoUs94c/Ucj982InnBBq5CajgzLzQ7h+P8A5miUIOCCPgZaZjt06uMMMyxVH1KnSXQrgnsGSF/CPsH6H+c0nqKnDDEsUkytxa5AnsTwJ7E9B7E9ieBPYkCSOb+1XSYupt+1WU+qNkfv/hKPOt+0XhnfaMuOtLCz/D7r/gc/Qzkk6mmleBz68bTERE0FIiIgCIiAIjEk9R2cvrQ2Mo2rtyVetz4mCryVieZIHSeNpcnqTfBGRJK3s5erKpTm7bBhkbDAZKOQTsYDmQcdD6TDbwmxd+QMIquWBBUq5ArKt0bdnlj0PoZ5uXcbX2NOIiSPBERAOnexzRYXUXepSsf4QWP7wnSpXuwfCPybQ1IwwzDvH+b88fRdo+ksM4deW6o2dmjHbBI0eKcap0q777FrHlk82Poi9WPwAJkfxTtalLUItbu1z1D3WQVra20NYxHI+i9SR5czPnEOy+bm1Wms7rUMACzKtyNhdoBVvEox9hl+sdotFbbVpwF3Ouq072begCuDYw3H3Rz+MpLRqu1Pd6nue7yi2U0s+7BD3KWTam3mvTJ3D3uhwZIcK4n+UK1irhN7LW2c71U7e8AxyBYNjrkAHzkb2j4ILmU11/nLGVGtHLu0CtusxnBfaWRTjINnLHOaXAOHairVYIda178PliamQ2J+RrSu7C7awQcAdDnOYBboiIAiIgCRvHOz9Otr7u9Nw6qejKRzDKfI5kjmMwCqL2adVrR2LtXyFpAfeAQVFleRzDZYYPhyQOROcOptQOKLFBcgYXawpC48TKr8zk9FXOP23HM+EAz24Of8e7Lvq6TTpy2lVuTgKG3D3jhSAQx5ENkeYODMduh1NVfcVEqMjCqve2HAUDK5GxQAANznAwB0nQjWD1AP0EjrOOU1WGrmNpUOyoe7rL42CxhyBOR8twzjM8JOTZU+F+zc3Wd9xIrYq2GxKAMIWP8AaajxEO3XwjwjJ65nQFGOUib+0aV2JU9dwNlndoe7JVm59CD0wCc+gM+aftZRYHZS3gCt7jAurua62rH6YZ1KjHUiCJMRPmZ9gCIiAJ5dARgjM9RANG3hgPNeX4ialmnZeo+vUSZnwiSUmiDgiGE9Cb9uiU9OR+H8prWaZl+Pyk9yZBxaMVlQZSrDIYEEeoIwR9xnDuP8IbS6h6T0U5U/aU80P3fsM7mJWO33Zj8qp72oZtqBIHm69WT59SPr6zTp6myVnwzPWp7o3XKORxETqHPN/s/YF1VDMQALkJJIAADjJJPIfOblevrtVnt3tgUovfW96yh2fvXXaqdFC+RwechIkHC7uSUrKxaU4dUX5pRyNhKLap3Vhl7oqTYB3jHIyT0ySOWIq0OmNallUEkb8Onhc6kK1e7vtxUV56Jj9LdKrPsj6b7kt67EhxQ1la2rVEJ7wMFJIwrgISCSQSD188Tdq1aUDSKCCu9NTfjB596Qit+rWvT1sMgoknHoR3WLRqrm0iWtvRns1a2VYZbAyKt25yAThWFijngnn6TaTurkWmzZlRSzqritUUqVG0k+PuagnhyfFa2cymxIOnfrkl6h9YDJxzGeR9R5GfIiXFYk92K4AdZq0QjwJ47P1QRy/wARwPqfSQddZYhVBJJwABkkk4AAncewvZf8h0+Gx3tmGsPoceFB8FH4kzNqKvpw8svoU98vCLIon2InGOuIiIAiIgCIiAIiIBC9p6S1aAqz1i1TeigsWr55G0c2XdtJUdQD16SvHdWzHTC6jRtaoPdVMGUjT272qq2Eqhs7kclwSG5YJJveIxAKEeJawW2k99hRYQoRixTuM1Mimjuls3YOd55lht8hh02q1lm9d2pRVbUFDhmYhdJS9QLvSpYd4bMcufMc50PEQCodnddqG1WLu9ZWQs2VetKztrIUo9eOpYBkc5ydyjHLV7R6GxjqtPR3i/lRQ4NJZWYrWjWV3httahUG5XGfCcY3CXmMQCCqoa3iD2Op2aelUqJB2l7mZrWUkcyFSteXqfWQ/EODdwztpUfFQrOSGsxm3wipSPElSWW2bRnxMo54wLrGIBGdntTZZQGuB3bnAJXYWQWMK3ZCBtLIFbGB16CScYiAIiIAiIgCIiAIxEQDFZpwZgbTEdOc3Intzxo5V2+7EEFtVpl+NqDy9bFHp6j6znk/Sz1gzn/bD2ZC3N2jwtnVq+QVvUr9lvwPwnQoapL6Z/JhraZ+6JymJl1ekepzXarIy9VYYI+kxToGARET0CIiAIiIAgCbPD+G2ahxXShdj5D9pPQD4mdZ7HezpNJtu1GLLuoHVK/1fVv733eppq1o01nnsW0qMqjxwafs87B9zjVapfzhGa0P9mCPeb+/8PL5zoIE+4icapUdSW5nWhBQVkIiJAmIiIAiIgCIiAIiIAiIgCIiAIiIAiIgCIiAIiIAiIgCIiAIiIAiIgCIiARvGez9GrXbqKw+Oh6Mv6rDmJz7jPshcZbSWhh5JZ4W+Qccj9QJ1OJbTrTp+1lU6UJ8o/PnEOymr0//ABaLAPULvX71yB9ZFGfpYzDdoq7PfRG/WVW/aJrjrX1RllpF0Z+b8z6ozyHOfoYdntN1/J6f/wAq/wDbNqnSonuIq/qqF/ZJPWrpEj/aPqzg/D+x2s1GO7ofHqw7tfvbGZcuC+yDo2rt/wAFf7C5/gPrOmCfZRPVzlxgvhpYLnJo8L4NTpU2UVqi+eBzPxY9SfnN4REyt3yzSlbgRETw9EREAREQBERAEREAREQD/9k="/>
          <p:cNvSpPr/>
          <p:nvPr/>
        </p:nvSpPr>
        <p:spPr>
          <a:xfrm>
            <a:off x="173038" y="-639763"/>
            <a:ext cx="3209925" cy="133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9" name="Google Shape;139;p7" descr="data:image/jpeg;base64,/9j/4AAQSkZJRgABAQAAAQABAAD/2wCEAAkGBhQQERUREBQWFRUUFBcVFRcXFxUUFhcaFxAVFBQUFBYYGyYeGBkkGRUWHy8gIycpLCwsFR4xNTAqNSYrLCkBCQoKDgwOGg8PGiwkHCQpNSksKi0sKi8qLCwpLC8qKi8pLyopLCwsLywsLCkpLCwsLCwpLCkpLCksLCwsLCktLP/AABEIAIwBUQMBIgACEQEDEQH/xAAcAAEAAgMBAQEAAAAAAAAAAAAABQYDBAcCAQj/xABEEAACAgECAwUFAwgIBgMBAAABAgADEQQSBSExBhMiQVEHMmFxgVKRoRQjQnKxssHRFRZDYoKSo9IzU6LC4fA0Y5Mk/8QAGgEBAAMBAQEAAAAAAAAAAAAAAAIDBAUBBv/EAC0RAAIBAwMDAwMDBQAAAAAAAAABAgMRIQQSMUFRYRMykSLh8HGhsQUUI0Ji/9oADAMBAAIRAxEAPwDuMREAREQBERAEREAREQBERAEREAREQBERAEREARE+ZgH2Myq9o/aJptISgPe2jlsQjAP99+g+XM/Cc44x7RdXqMgP3SH9Gvwn6v7x+8TRT00554RnnqIQxydm1vFaaBm6xK/1mC5+QPWaOj7U6bUs1enuV3CM3hB5Acs5Ix1InAXcsckkk9STkn5mW32WW44go+3VYv4Bv+2aJaRQg5XyiiOqcpJWLL/WLUf81vuX+U919ptQP7TPzCn+Ejr0wzD0Yj8TPE3+nB/6r4OR6tRP3P5LDp+2lo99Vb5ZU/xH4SY0Xa2l+TE1n+90/wAwlGiUz0tOXSxfDWVY9b/qdUSwEZBBB6Ecx989ZnNNBxWyg5rYgeanmp+Yly4N2jS/wnwv9nyP6p8/lMFXTSp5WUdOhrIVMPDJmIzEymwREQBERAEREAREQBERAEREAREQBERAEREAREQBERAEREAREQBET4zAdYB9nzM131g8ucwPdyyx5DmfID1JktpFyRn1OvStSzMAqjJJOAAPMmco7Ye0mzUZp0pNdXQuMh3+Xmq/ifwml247YnVuaqiRQh5eXeEfpn4eg+sqk6VDTKP1S5OfW1Dl9MeBERNxjEsHYG/ZxHTn1cr/AJqnX+Mr8kuzd2zWadvS+s/6gkJq8WvBKDtJMvXFk232j0sb94zVkn2lr26qwfEH70UyMntN3gn4MlVWnJeRERJlYgHHSIgFw7N9pN+Krj4uit9r4H4/tllE5UDL12Z4336bHP5xBz/vDyb+c5eq0+3648dTsaPU7v8AHPnoTkT4J9mA6YiIgCIiAIiIAiIgCImO+9UUu5CqoySeQAHmYBknzMiv6erK7twQEEqW8wMZIHl7w5Hnz6SucU7YWLf+SgOLmTdXsCWhyV8IPg8PPz8uvOeNpDgvMZlVt11tNLXXWrWqYLF8243HGbAgGOfTBAmLhXbAOD4u9O4IoUbQxKEqfGfAGxkZY53D1np6y3xI7h3G0uJTBSxfercYYcs8vJh8RJGDwREQBERAET5mYL9cq9Tk+g5xY8bsbEx2Xhep/wDflI23iLHpyH4zBnMsUO5B1OxvWa/PujHzmAuT1OZiE9ie2sQu2exKN7S+0uxRpKj4nGbSPJT0T69T8PnLnrNWtNb2v7qKWPyAzj/31nCuI65r7Xuf3nYsfhny+nT6TVpqe6W58Iz157VZdTXiInTMAiIgCZNNZtdW9GU/cwMxz43SAdh7T0btSSPOnvP8tbnH/TIpNCWUMpHPOckADDBeZPxMlON6jlprQAd+nGQehBXDDl8HP3yKs1uRtCgLjAHM/pbick8yTM9LdsVvzoRrqKqSv+XyZF4W/izgEAnGQWOHCchnpk4z8J5/o5/7uAOu4Y5HBGfXJAxMh4s2S21dx5BvFkDvN+AM497z+M86jijP1/ediPEG5bmPp0ll6lyp+nY+Hhjjn4cDOTuGBgqCD6HLCeH4e69QOWc4IO3AyQ3ocTY1fEFKlUHvkljgjqyN03HnlB8Oc8f0mefgXxZ3+94tylSevLqemOsJztex61TTtcxrw9yM4HTIyQCfAH5Dz8JBmfSB9OVu5ZVgCuQTgrkhsHly8v5TE3ESSDtUbegGcf8ADWv1z0UTzfrd642gEtuZhnLHBGTk4HXPKLSeHweJwjlPPQ6Rprw6h15hgCPqJllb7Ga7dW1R6ocj5N/5z98sk4tSGybifQUanqQUhERKy0REQBERAEREAx23BVLMQABkk9ABzJnP+1est1T1lbBXpFILKW2NcxyyArjO3Azj4AyW7ecRAQafL+MbmFeN+3cFULuwpJY5wSCduB1EgOF6fT62pri9tlemTukRsq7Eoo7zw+JnbaFAOcbT9PXFuLsFJKSueabNgN1lgYBNyhsFV3Jk5z0HP+UhOBcUGmssKHNnd4xWA1jbtuFGDz8W0fdPnHtEWBpFqEAqEVyqiwjcFXGcixAwyuB5ZxymLir36NEesFa622EIHrQlkVmYWf2gJyueZG0yqlQb5eew1Ne8tyWEufzsQ/H+LZaymjeTbjvS7hSSAVVa1QgBA2WyeZYDIAGJs6P2raqq2trcWhAAVYbdw5gtnHJyD15/IyIbF2UTozhmBryAx/Syikjn6dfSR13DWAcEjwYDEgZDEsMeIggDaRg8/lOnGEErNHN9Sbe5MnuJ9sbBcuooJQsriuvfl0xf4kUqcFSCCMjyYDpOs9gO39XEldFbNtIXdkbSwYcnA9cgg45ZHxn5vsOxs9cHByBkjoeRPoZd+wnFKtPY96Ia79OoJ2sprur712sU45KRWUA6jlKK1NQV0bKM97sz9ExMC6xCgs3DawDA+RBGQR9Jo6jjgHJBn4nkPu6yhRb4LHJR5JQtiaV/FlXkviPw6ffIa7Vs/vHPw8vumlbxJVfu9rswVWO1CwAYsq5I6c0b7paqa6lLq34Ja7Xu/ngeg5TCJrjWJ03p7233l6/Z69fh1i3X1pnc45FVIyCVLMFXcM5UZPnJ4RC7fJtiexMVVgYBlIIPQggg/IjlMog9PYnsTwJ7EgSKl7TeI93pVqB52uM/qp4j/wBW2cslz9qWq3amuvySrP1dz/BVlMnU08bQRz67vNiIiaCkREQBAiIB1S5t/D9C/wD9IU/RVB/ESNm5wtt/CNOfsWOn+pYR+GJpymj7WvL/AJK9T77+F/Bt8PySVRFZj0Lc1UD3iQeWMY5npzm8FrO80rW35wAh8YCbRkoGI5Fs/EcpH6XXtUGChSGxu3KGzg5xz8sz6nEmBPJDkhsbRgEDAZR5GJQk22iMJxSSZINp68vSMDDWDJGSMWAq+77KorfdNHiWnKsTtCqTtABBxtA8LY6NjBPzmBdS3j583GGPnzOTz+OJ61Wtaz3sciTyGMkgZY+p5T2MJJiU4yXBgiIlxQTHZPU7NSo8nBU/dkfiJfhOZcLs23Vn0df3p0ycrWxtNPwdr+nyvBryfYkLo+Ltt1bPtIoudUyVrG1aKnAZzyHNjzMgf6/sbkXYuCz1kKzMjMRpzU/etWpRB3rAnb6YzkTCdEvESqf12cmzu9NY4TvQu0Wkk1W922/81tXOGYbS5IU8s8psartIx0LX1hRaSa0VSbM2d5sCKCqncfRguD7wGDALHEhuynFTqdOru4ZwSr4G0hgchXGMBwpUMByDZEmYAiIgHGfacLDqbu8t2UN3VaJn3mQK29gASK8nGcdVHpPp7Q0P3dumrXwVq1oGa0WxLFAsQNgWWcxjP2s8+cjfalXavEbsKpRlQBmXON9XOsZ88qWGOefOVpFVBh0Zg21j4g2CpxuXl6HmrCbYwUooxym4ydjonEeya1NVdWVde6StB4LLHbkvfYc8/eJ5cxs+RGbh/AX1aNQ9daqtoz4LagrqxDPR+cY4xg7DtHj+cqGg0ovdVewhVsViW2jBYsCRuwTWRkdAFPI8pZOB8Ht0V1bnUb9JW2wivGVNjBPztYJKgnB3tnoOmZVNWXOS2GXhYZravsnVWpR1A2k4ZOb4DbVs3gZUk+R6eH1lU12jHed7UdpB5M7OxLZ5sT1DhiPgQBOl8e1lJXYgCgMcjGW5FvdPPqeZzjp5yp8S0JfOUJ5Z6kqR1yMDy64mH1JxldSLalOO2yVmc61dTFu7ZCbWOdxJycnOSDybPXPL6ywcK7N1g4vYhOTFcA+ILjxN/iK8scjiTvGeBC2tDbg+E7XzgjHILk9QCR16YxKX+VajTkBCLlySoPMso55UZ3DGDy9MHpN0K8akc8lDoVIHbuA2A6esKcqi7F88Kp2gfLAkgJF9idLZbw+i8LgWq1m0c8brGOMeklQJNNPgqaa5PYmoOGA6g3Nk+CoLh3XBSy5ySFIDDxr1z0b67YkPxTebRQrMvfhSCCQU7ok2lT5ZBrH3zxhGC/suzIiqU5JajjLID3lu/fyQljjkRyz9oTP/AFbY2MSa9jWK5By27F9dpJDL4D4eY3MGJz4ZF6jtLYim0MAdhO1toBNKhXC72Gc2d7kIC2Np6CbFvHravCHRjuu5saxkreVWo7nBztOcLluYwJDBbksvDtJ3SsvLnba4A5AB7WcD4cjz+si9HxO9dStFtldjsju9aps7rChk2uT+cByAc8+eeUkOEXPZWXdh4mYKAoG0K7KP1jyE1KeHamyyn8oaorQ5cOm7vLD3bINykAVjDZIBOSIYRqaTj9pQjcHssSoJlQoruc2d7W2AMrWq7znmAME8xLVpbAygqwcY94EEN5E5Xl90h+KcFfUG0syjNRqpByQN+DYzj+8Qq8v0QfWbvB9E1feFwqm202bEOVTKIm0Haufc3HkObmRJHMvaI+dfZ8FrH+krfxlalm9o1eNe5+0lZ/0wv/bKzOzS9i/Q5dT3sRESwgIiIAiIgHVPZ1oRqeHNUxIC6hiCMH9BD5/MyYfsfWOtln+TP8JxrT8Qtr5V2WJ5+F3Tn6+Eib9Pa7WJ7upu+rlv3szK6VRNuMsMv3U5Jbo5OpnszQOtr/5QP4T5/VzT/wDNs+4fynOqfaJr1/tyf1lQ/wAJt1+1DWD3u5f51j+BE82Vu/7/AGPLUe37fcvY7O6f/m2fcv8Atj+r2m/5lv3L/tlOr9qtv6enoPy3r/Ezar9qdf6ej+q2n9hT+Mjar5+Ue7aXZfDLQOz+m+3b9w/2x/QGm+3b+H+2QNftL0h96i9fkUYfvD9k2q+3ugbq1y/OvP7uZ59f/Q2w7RJdOC6ZSCGsJBB8vI59JZNNqhYCV8vWVvg3ENPrCy6a7cVGSCjAgE488Sw6HRmsEZzk5mWs01lu/k1aeMovCVvBXtU+j763fVbztFdzYt7gvZXWvjAbacq6DO3ly9Js6PhOiKkqieImttz7mJfahVyWJLNsXqcnaJg1XZFmssvDDvDqkvRWezumVa6kKWoPDnwMQ2DghT5YmqnYWwkBrVCGu0OF3ZNha4UWDpnal75+Kp6ZGU2kg+k4ewawtQRaxQt3q7S5IZlTxYWwkKTtwxIBM3NJotLbSaatllYfxbX3kOH3klwxYWbueSc5kLwzsdallVjmvKN4hvssyo0ltK4yqgc7PdAGAMbm5SS7LcDs028WFApCKiqzWbQgI5O6hwvMBUJbaBgMYBJ8N4TVpwVpQIGO5sZ5nGCxyeZOOZ6nzm5EQBERAOb+0/s9qjYmr0OWOw121j3iAGKOgPUgMwIHPBHxnOabd77r8oepyGIBAAJZTgqeYHLpjpP0JxLQC6tqyWUnmrKcMjDmrqfUH/zObdoeH/lP/wDNrNlGvX/49/JKdXtzjrkKx81PME5GRyl8KlsMpnC+SkV2WM5QuQqnAYsT3YPnvAYKMcircjy5+UsHZTWWd93TVi8glWwCFdV5izkMupGPLBznylc0XBrXsaq6tqba9zdNrgL4my2MY58vXqOQyN7iejva4XX2EOEUAeKpwqABFIXJA9SPPJlkmnghBNZL/wAb0QZS4woJ8Lnm6nBbaQPLC4558iJVV1W9V3Ae7yz64yAPhNXhWsu/Jrms3Mr2LSm495uC1tZdszzXxMg3fH1m/wBnfyS5zRqarA7BjVeN4TO3nUWXw7htyB1P3TmTjebijpxmoRjJq9z2+r01dNp4i6pU1Yqrrx43Z1wbECncdo6keZ+/m/FuzDLfp/6OvNyalglJPgtUvldrpnIGN3iwOh6T52v7NnTWO1lm8954iAQVDE7Vf0YjoByxOh+w72eFMcT1KkEgjTK2chT1uIPTIOF+GT5iaYrbG1zPOW+V7HXOEcNXTUVUJ7tVa1j5KoXP1xmZNRoUs94c/Ucj982InnBBq5CajgzLzQ7h+P8A5miUIOCCPgZaZjt06uMMMyxVH1KnSXQrgnsGSF/CPsH6H+c0nqKnDDEsUkytxa5AnsTwJ7E9B7E9ieBPYkCSOb+1XSYupt+1WU+qNkfv/hKPOt+0XhnfaMuOtLCz/D7r/gc/Qzkk6mmleBz68bTERE0FIiIgCIiAIjEk9R2cvrQ2Mo2rtyVetz4mCryVieZIHSeNpcnqTfBGRJK3s5erKpTm7bBhkbDAZKOQTsYDmQcdD6TDbwmxd+QMIquWBBUq5ArKt0bdnlj0PoZ5uXcbX2NOIiSPBERAOnexzRYXUXepSsf4QWP7wnSpXuwfCPybQ1IwwzDvH+b88fRdo+ksM4deW6o2dmjHbBI0eKcap0q777FrHlk82Poi9WPwAJkfxTtalLUItbu1z1D3WQVra20NYxHI+i9SR5czPnEOy+bm1Wms7rUMACzKtyNhdoBVvEox9hl+sdotFbbVpwF3Ouq072begCuDYw3H3Rz+MpLRqu1Pd6nue7yi2U0s+7BD3KWTam3mvTJ3D3uhwZIcK4n+UK1irhN7LW2c71U7e8AxyBYNjrkAHzkb2j4ILmU11/nLGVGtHLu0CtusxnBfaWRTjINnLHOaXAOHairVYIda178PliamQ2J+RrSu7C7awQcAdDnOYBboiIAiIgCRvHOz9Otr7u9Nw6qejKRzDKfI5kjmMwCqL2adVrR2LtXyFpAfeAQVFleRzDZYYPhyQOROcOptQOKLFBcgYXawpC48TKr8zk9FXOP23HM+EAz24Of8e7Lvq6TTpy2lVuTgKG3D3jhSAQx5ENkeYODMduh1NVfcVEqMjCqve2HAUDK5GxQAANznAwB0nQjWD1AP0EjrOOU1WGrmNpUOyoe7rL42CxhyBOR8twzjM8JOTZU+F+zc3Wd9xIrYq2GxKAMIWP8AaajxEO3XwjwjJ65nQFGOUib+0aV2JU9dwNlndoe7JVm59CD0wCc+gM+aftZRYHZS3gCt7jAurua62rH6YZ1KjHUiCJMRPmZ9gCIiAJ5dARgjM9RANG3hgPNeX4ialmnZeo+vUSZnwiSUmiDgiGE9Cb9uiU9OR+H8prWaZl+Pyk9yZBxaMVlQZSrDIYEEeoIwR9xnDuP8IbS6h6T0U5U/aU80P3fsM7mJWO33Zj8qp72oZtqBIHm69WT59SPr6zTp6myVnwzPWp7o3XKORxETqHPN/s/YF1VDMQALkJJIAADjJJPIfOblevrtVnt3tgUovfW96yh2fvXXaqdFC+RwechIkHC7uSUrKxaU4dUX5pRyNhKLap3Vhl7oqTYB3jHIyT0ySOWIq0OmNallUEkb8Onhc6kK1e7vtxUV56Jj9LdKrPsj6b7kt67EhxQ1la2rVEJ7wMFJIwrgISCSQSD188Tdq1aUDSKCCu9NTfjB596Qit+rWvT1sMgoknHoR3WLRqrm0iWtvRns1a2VYZbAyKt25yAThWFijngnn6TaTurkWmzZlRSzqritUUqVG0k+PuagnhyfFa2cymxIOnfrkl6h9YDJxzGeR9R5GfIiXFYk92K4AdZq0QjwJ47P1QRy/wARwPqfSQddZYhVBJJwABkkk4AAncewvZf8h0+Gx3tmGsPoceFB8FH4kzNqKvpw8svoU98vCLIon2InGOuIiIAiIgCIiAIiIBC9p6S1aAqz1i1TeigsWr55G0c2XdtJUdQD16SvHdWzHTC6jRtaoPdVMGUjT272qq2Eqhs7kclwSG5YJJveIxAKEeJawW2k99hRYQoRixTuM1Mimjuls3YOd55lht8hh02q1lm9d2pRVbUFDhmYhdJS9QLvSpYd4bMcufMc50PEQCodnddqG1WLu9ZWQs2VetKztrIUo9eOpYBkc5ydyjHLV7R6GxjqtPR3i/lRQ4NJZWYrWjWV3httahUG5XGfCcY3CXmMQCCqoa3iD2Op2aelUqJB2l7mZrWUkcyFSteXqfWQ/EODdwztpUfFQrOSGsxm3wipSPElSWW2bRnxMo54wLrGIBGdntTZZQGuB3bnAJXYWQWMK3ZCBtLIFbGB16CScYiAIiIAiIgCIiAIxEQDFZpwZgbTEdOc3Intzxo5V2+7EEFtVpl+NqDy9bFHp6j6znk/Sz1gzn/bD2ZC3N2jwtnVq+QVvUr9lvwPwnQoapL6Z/JhraZ+6JymJl1ekepzXarIy9VYYI+kxToGARET0CIiAIiIAgCbPD+G2ahxXShdj5D9pPQD4mdZ7HezpNJtu1GLLuoHVK/1fVv733eppq1o01nnsW0qMqjxwafs87B9zjVapfzhGa0P9mCPeb+/8PL5zoIE+4icapUdSW5nWhBQVkIiJAmIiIAiIgCIiAIiIAiIgCIiAIiIAiIgCIiAIiIAiIgCIiAIiIAiIgCIiARvGez9GrXbqKw+Oh6Mv6rDmJz7jPshcZbSWhh5JZ4W+Qccj9QJ1OJbTrTp+1lU6UJ8o/PnEOymr0//ABaLAPULvX71yB9ZFGfpYzDdoq7PfRG/WVW/aJrjrX1RllpF0Z+b8z6ozyHOfoYdntN1/J6f/wAq/wDbNqnSonuIq/qqF/ZJPWrpEj/aPqzg/D+x2s1GO7ofHqw7tfvbGZcuC+yDo2rt/wAFf7C5/gPrOmCfZRPVzlxgvhpYLnJo8L4NTpU2UVqi+eBzPxY9SfnN4REyt3yzSlbgRETw9EREAREQBERAEREAREQD/9k="/>
          <p:cNvSpPr/>
          <p:nvPr/>
        </p:nvSpPr>
        <p:spPr>
          <a:xfrm>
            <a:off x="325438" y="-487363"/>
            <a:ext cx="3209925" cy="133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0" name="Google Shape;140;p7" descr="http://www.circleofblue.org/waternews/wp-content/uploads/2010/03/Waterstress-graphic-59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775" y="2436725"/>
            <a:ext cx="8218451" cy="404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52400"/>
            <a:ext cx="914400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8"/>
          <p:cNvSpPr/>
          <p:nvPr/>
        </p:nvSpPr>
        <p:spPr>
          <a:xfrm>
            <a:off x="252650" y="1652524"/>
            <a:ext cx="5625600" cy="4565400"/>
          </a:xfrm>
          <a:prstGeom prst="rect">
            <a:avLst/>
          </a:prstGeom>
          <a:solidFill>
            <a:schemeClr val="dk1">
              <a:alpha val="14901"/>
            </a:schemeClr>
          </a:solidFill>
          <a:ln w="127000" cap="sq" cmpd="thinThick">
            <a:solidFill>
              <a:schemeClr val="dk1">
                <a:alpha val="9803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8"/>
          <p:cNvSpPr txBox="1">
            <a:spLocks noGrp="1"/>
          </p:cNvSpPr>
          <p:nvPr>
            <p:ph type="title"/>
          </p:nvPr>
        </p:nvSpPr>
        <p:spPr>
          <a:xfrm>
            <a:off x="616135" y="1652522"/>
            <a:ext cx="5034855" cy="134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500" b="1">
                <a:solidFill>
                  <a:srgbClr val="0B5538"/>
                </a:solidFill>
              </a:rPr>
              <a:t>Do you know that ….</a:t>
            </a:r>
            <a:endParaRPr sz="3500">
              <a:solidFill>
                <a:srgbClr val="0B5538"/>
              </a:solidFill>
            </a:endParaRPr>
          </a:p>
        </p:txBody>
      </p:sp>
      <p:pic>
        <p:nvPicPr>
          <p:cNvPr id="149" name="Google Shape;149;p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9902" y="1007192"/>
            <a:ext cx="2814068" cy="172928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8"/>
          <p:cNvSpPr txBox="1">
            <a:spLocks noGrp="1"/>
          </p:cNvSpPr>
          <p:nvPr>
            <p:ph type="body" idx="1"/>
          </p:nvPr>
        </p:nvSpPr>
        <p:spPr>
          <a:xfrm>
            <a:off x="616135" y="2121762"/>
            <a:ext cx="5042359" cy="3626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Almost 800 Million people lack access to safe drinking water – more than 2 times the population of USA</a:t>
            </a:r>
            <a:endParaRPr/>
          </a:p>
          <a:p>
            <a:pPr marL="914400" lvl="1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Google Shape;151;p8" descr="Image result for lack of access to drinking water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7404" y="2853464"/>
            <a:ext cx="2806566" cy="1724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8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4907" y="4688759"/>
            <a:ext cx="2799063" cy="1749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5" descr="A picture containing parking, sky, outdoor, meter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98137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5"/>
          <p:cNvSpPr txBox="1">
            <a:spLocks noGrp="1"/>
          </p:cNvSpPr>
          <p:nvPr>
            <p:ph type="ctrTitle"/>
          </p:nvPr>
        </p:nvSpPr>
        <p:spPr>
          <a:xfrm>
            <a:off x="685800" y="61570"/>
            <a:ext cx="76962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9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Global Water Supply Problems</a:t>
            </a:r>
            <a:endParaRPr sz="39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5"/>
          <p:cNvSpPr/>
          <p:nvPr/>
        </p:nvSpPr>
        <p:spPr>
          <a:xfrm>
            <a:off x="1207770" y="2508795"/>
            <a:ext cx="11658600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https://www.youtube.com/watch?v=4V-KoJGGJ4s</a:t>
            </a:r>
            <a:endParaRPr sz="23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5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</Words>
  <Application>Microsoft Macintosh PowerPoint</Application>
  <PresentationFormat>On-screen Show (4:3)</PresentationFormat>
  <Paragraphs>142</Paragraphs>
  <Slides>29</Slides>
  <Notes>29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Verdana</vt:lpstr>
      <vt:lpstr>Times New Roman</vt:lpstr>
      <vt:lpstr>Calibri</vt:lpstr>
      <vt:lpstr>Short Stack</vt:lpstr>
      <vt:lpstr>Noto Sans Symbols</vt:lpstr>
      <vt:lpstr>Office Theme</vt:lpstr>
      <vt:lpstr>PowerPoint Presentation</vt:lpstr>
      <vt:lpstr>Presentation outline</vt:lpstr>
      <vt:lpstr>PowerPoint Presentation</vt:lpstr>
      <vt:lpstr>Sources of Water</vt:lpstr>
      <vt:lpstr>Would you drink water from a well, river or sea?</vt:lpstr>
      <vt:lpstr>Where does our water come from?</vt:lpstr>
      <vt:lpstr>Many countries have limited freshwater sources</vt:lpstr>
      <vt:lpstr>Do you know that ….</vt:lpstr>
      <vt:lpstr>Global Water Supply Problems</vt:lpstr>
      <vt:lpstr>Do you know that ….</vt:lpstr>
      <vt:lpstr>Household Uses of Water</vt:lpstr>
      <vt:lpstr> What makes water unsafe?</vt:lpstr>
      <vt:lpstr>Clean vs. Dirty Water</vt:lpstr>
      <vt:lpstr>Common contaminants in water</vt:lpstr>
      <vt:lpstr>PowerPoint Presentation</vt:lpstr>
      <vt:lpstr>PowerPoint Presentation</vt:lpstr>
      <vt:lpstr>PowerPoint Presentation</vt:lpstr>
      <vt:lpstr>Water Treatment at Home</vt:lpstr>
      <vt:lpstr>Biosand Filter Components </vt:lpstr>
      <vt:lpstr>Gravel and sand layers </vt:lpstr>
      <vt:lpstr>BSF – How it works</vt:lpstr>
      <vt:lpstr>What can a BSF remove?</vt:lpstr>
      <vt:lpstr>How does a BSF remove particles?</vt:lpstr>
      <vt:lpstr>The Biolayer </vt:lpstr>
      <vt:lpstr>How do you clean a BSF?</vt:lpstr>
      <vt:lpstr>What can an advanced BSF remove?</vt:lpstr>
      <vt:lpstr>What you will do in this project</vt:lpstr>
      <vt:lpstr>Questions?</vt:lpstr>
      <vt:lpstr>Biosand Filter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Alsultan, Jawaher</dc:creator>
  <cp:lastModifiedBy>Easterbrook, Rachel</cp:lastModifiedBy>
  <cp:revision>2</cp:revision>
  <dcterms:created xsi:type="dcterms:W3CDTF">2019-09-03T22:39:46Z</dcterms:created>
  <dcterms:modified xsi:type="dcterms:W3CDTF">2020-06-10T17:31:04Z</dcterms:modified>
</cp:coreProperties>
</file>